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459" r:id="rId5"/>
    <p:sldId id="520" r:id="rId6"/>
    <p:sldId id="526" r:id="rId7"/>
    <p:sldId id="521" r:id="rId8"/>
    <p:sldId id="523" r:id="rId9"/>
    <p:sldId id="524" r:id="rId10"/>
    <p:sldId id="525" r:id="rId11"/>
    <p:sldId id="527" r:id="rId12"/>
    <p:sldId id="519" r:id="rId1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436"/>
    <a:srgbClr val="781D7E"/>
    <a:srgbClr val="551257"/>
    <a:srgbClr val="54B948"/>
    <a:srgbClr val="CD006B"/>
    <a:srgbClr val="009EE0"/>
    <a:srgbClr val="118BD9"/>
    <a:srgbClr val="00305C"/>
    <a:srgbClr val="004C93"/>
    <a:srgbClr val="0065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69258" autoAdjust="0"/>
  </p:normalViewPr>
  <p:slideViewPr>
    <p:cSldViewPr snapToGrid="0" snapToObjects="1">
      <p:cViewPr varScale="1">
        <p:scale>
          <a:sx n="104" d="100"/>
          <a:sy n="104" d="100"/>
        </p:scale>
        <p:origin x="1950"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3DDAB-2C1B-42A1-B13D-862720BA9F74}"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2DF48572-E0E0-4964-B547-7A3C0000581F}">
      <dgm:prSet phldrT="[Text]"/>
      <dgm:spPr/>
      <dgm:t>
        <a:bodyPr/>
        <a:lstStyle/>
        <a:p>
          <a:pPr rtl="0"/>
          <a:r>
            <a:rPr lang="en-US" b="1" dirty="0"/>
            <a:t>Develop strategic planning</a:t>
          </a:r>
          <a:endParaRPr lang="en-US" dirty="0"/>
        </a:p>
      </dgm:t>
    </dgm:pt>
    <dgm:pt modelId="{3A24F623-6225-414B-B371-2C9ABE1467DE}" type="parTrans" cxnId="{5BDAFCB7-B460-41EA-80DF-7020AC5A509A}">
      <dgm:prSet/>
      <dgm:spPr/>
      <dgm:t>
        <a:bodyPr/>
        <a:lstStyle/>
        <a:p>
          <a:endParaRPr lang="en-US"/>
        </a:p>
      </dgm:t>
    </dgm:pt>
    <dgm:pt modelId="{48C0DA56-5E50-4A51-B106-81D4197E557E}" type="sibTrans" cxnId="{5BDAFCB7-B460-41EA-80DF-7020AC5A509A}">
      <dgm:prSet/>
      <dgm:spPr/>
      <dgm:t>
        <a:bodyPr/>
        <a:lstStyle/>
        <a:p>
          <a:endParaRPr lang="en-US"/>
        </a:p>
      </dgm:t>
    </dgm:pt>
    <dgm:pt modelId="{A13B61CA-CEDF-4661-BF28-69D5A48A0CD9}">
      <dgm:prSet phldrT="[Text]"/>
      <dgm:spPr/>
      <dgm:t>
        <a:bodyPr/>
        <a:lstStyle/>
        <a:p>
          <a:pPr rtl="0"/>
          <a:r>
            <a:rPr lang="en-US" b="1" dirty="0"/>
            <a:t>Evaluate organizational performance</a:t>
          </a:r>
          <a:endParaRPr lang="en-US" dirty="0"/>
        </a:p>
      </dgm:t>
    </dgm:pt>
    <dgm:pt modelId="{2B8961BF-02CB-4E26-BA0B-AB106B5045ED}" type="parTrans" cxnId="{C605AC74-7D5E-4EAA-A7A9-D2C9FAA69931}">
      <dgm:prSet/>
      <dgm:spPr/>
      <dgm:t>
        <a:bodyPr/>
        <a:lstStyle/>
        <a:p>
          <a:endParaRPr lang="en-US"/>
        </a:p>
      </dgm:t>
    </dgm:pt>
    <dgm:pt modelId="{47D8005D-9314-4424-ACBD-DEB6029349FD}" type="sibTrans" cxnId="{C605AC74-7D5E-4EAA-A7A9-D2C9FAA69931}">
      <dgm:prSet/>
      <dgm:spPr/>
      <dgm:t>
        <a:bodyPr/>
        <a:lstStyle/>
        <a:p>
          <a:endParaRPr lang="en-US"/>
        </a:p>
      </dgm:t>
    </dgm:pt>
    <dgm:pt modelId="{1799BDC6-3DE2-417F-87E6-41CE9DC10620}">
      <dgm:prSet phldrT="[Text]"/>
      <dgm:spPr/>
      <dgm:t>
        <a:bodyPr/>
        <a:lstStyle/>
        <a:p>
          <a:pPr rtl="0"/>
          <a:r>
            <a:rPr lang="en-US" b="1" dirty="0"/>
            <a:t>Ensure internal controls are being executed effectively </a:t>
          </a:r>
          <a:endParaRPr lang="en-US" dirty="0"/>
        </a:p>
      </dgm:t>
    </dgm:pt>
    <dgm:pt modelId="{4A0A94E6-CE64-4C4F-956D-BBECF532DFFD}" type="parTrans" cxnId="{4FB9CA39-6D49-472D-A562-0D67994CFE33}">
      <dgm:prSet/>
      <dgm:spPr/>
      <dgm:t>
        <a:bodyPr/>
        <a:lstStyle/>
        <a:p>
          <a:endParaRPr lang="en-US"/>
        </a:p>
      </dgm:t>
    </dgm:pt>
    <dgm:pt modelId="{70C0993C-E525-4AEE-9FAC-DA21CEB0A78A}" type="sibTrans" cxnId="{4FB9CA39-6D49-472D-A562-0D67994CFE33}">
      <dgm:prSet/>
      <dgm:spPr/>
      <dgm:t>
        <a:bodyPr/>
        <a:lstStyle/>
        <a:p>
          <a:endParaRPr lang="en-US"/>
        </a:p>
      </dgm:t>
    </dgm:pt>
    <dgm:pt modelId="{5A44E37B-9FDB-4008-8913-70E6DE37D1ED}">
      <dgm:prSet phldrT="[Text]"/>
      <dgm:spPr/>
      <dgm:t>
        <a:bodyPr/>
        <a:lstStyle/>
        <a:p>
          <a:pPr rtl="0"/>
          <a:r>
            <a:rPr lang="en-US" b="1" dirty="0"/>
            <a:t>Make informed decisions</a:t>
          </a:r>
          <a:endParaRPr lang="en-US" dirty="0"/>
        </a:p>
      </dgm:t>
    </dgm:pt>
    <dgm:pt modelId="{459A36B4-5C45-43C1-938F-59EA680C4F16}" type="parTrans" cxnId="{DA43FBBD-2C6D-4F64-BBF0-F7FEB150A59D}">
      <dgm:prSet/>
      <dgm:spPr/>
      <dgm:t>
        <a:bodyPr/>
        <a:lstStyle/>
        <a:p>
          <a:endParaRPr lang="en-US"/>
        </a:p>
      </dgm:t>
    </dgm:pt>
    <dgm:pt modelId="{9830E84F-49D2-46D6-BEEA-116B2FBF061A}" type="sibTrans" cxnId="{DA43FBBD-2C6D-4F64-BBF0-F7FEB150A59D}">
      <dgm:prSet/>
      <dgm:spPr/>
      <dgm:t>
        <a:bodyPr/>
        <a:lstStyle/>
        <a:p>
          <a:endParaRPr lang="en-US"/>
        </a:p>
      </dgm:t>
    </dgm:pt>
    <dgm:pt modelId="{0CE7F4DD-27A9-40F9-A0F0-B95E558A2B32}">
      <dgm:prSet/>
      <dgm:spPr/>
      <dgm:t>
        <a:bodyPr/>
        <a:lstStyle/>
        <a:p>
          <a:pPr rtl="0"/>
          <a:r>
            <a:rPr lang="en-US" b="1"/>
            <a:t>Develop plans to effectively achieve objectives and address risks</a:t>
          </a:r>
          <a:endParaRPr lang="en-US" b="1" dirty="0"/>
        </a:p>
      </dgm:t>
    </dgm:pt>
    <dgm:pt modelId="{718EA99A-D141-42D2-BAF7-0512C7533835}" type="parTrans" cxnId="{609D21F7-643D-454B-A32B-448055D11253}">
      <dgm:prSet/>
      <dgm:spPr/>
      <dgm:t>
        <a:bodyPr/>
        <a:lstStyle/>
        <a:p>
          <a:endParaRPr lang="en-US"/>
        </a:p>
      </dgm:t>
    </dgm:pt>
    <dgm:pt modelId="{58A5C73E-E5C4-4A3A-8D98-60F55EAFB8AD}" type="sibTrans" cxnId="{609D21F7-643D-454B-A32B-448055D11253}">
      <dgm:prSet/>
      <dgm:spPr/>
      <dgm:t>
        <a:bodyPr/>
        <a:lstStyle/>
        <a:p>
          <a:endParaRPr lang="en-US"/>
        </a:p>
      </dgm:t>
    </dgm:pt>
    <dgm:pt modelId="{D0BB2466-9F1E-4B7B-B820-A207B07B6D89}" type="pres">
      <dgm:prSet presAssocID="{4F33DDAB-2C1B-42A1-B13D-862720BA9F74}" presName="diagram" presStyleCnt="0">
        <dgm:presLayoutVars>
          <dgm:dir/>
          <dgm:resizeHandles val="exact"/>
        </dgm:presLayoutVars>
      </dgm:prSet>
      <dgm:spPr/>
    </dgm:pt>
    <dgm:pt modelId="{CBECA9B6-308D-42B0-9B0E-4D77242BBA77}" type="pres">
      <dgm:prSet presAssocID="{2DF48572-E0E0-4964-B547-7A3C0000581F}" presName="node" presStyleLbl="node1" presStyleIdx="0" presStyleCnt="5">
        <dgm:presLayoutVars>
          <dgm:bulletEnabled val="1"/>
        </dgm:presLayoutVars>
      </dgm:prSet>
      <dgm:spPr/>
    </dgm:pt>
    <dgm:pt modelId="{34C3F46E-D82D-4DF1-AF3D-479B2EB8EE60}" type="pres">
      <dgm:prSet presAssocID="{48C0DA56-5E50-4A51-B106-81D4197E557E}" presName="sibTrans" presStyleCnt="0"/>
      <dgm:spPr/>
    </dgm:pt>
    <dgm:pt modelId="{674EBBD8-91F4-4B4D-955A-3567F371E199}" type="pres">
      <dgm:prSet presAssocID="{0CE7F4DD-27A9-40F9-A0F0-B95E558A2B32}" presName="node" presStyleLbl="node1" presStyleIdx="1" presStyleCnt="5">
        <dgm:presLayoutVars>
          <dgm:bulletEnabled val="1"/>
        </dgm:presLayoutVars>
      </dgm:prSet>
      <dgm:spPr/>
    </dgm:pt>
    <dgm:pt modelId="{57E6F0CE-E233-4C29-9804-34604BCD0BE5}" type="pres">
      <dgm:prSet presAssocID="{58A5C73E-E5C4-4A3A-8D98-60F55EAFB8AD}" presName="sibTrans" presStyleCnt="0"/>
      <dgm:spPr/>
    </dgm:pt>
    <dgm:pt modelId="{ED565978-D5FD-4902-9E94-4C09EF5E8217}" type="pres">
      <dgm:prSet presAssocID="{A13B61CA-CEDF-4661-BF28-69D5A48A0CD9}" presName="node" presStyleLbl="node1" presStyleIdx="2" presStyleCnt="5">
        <dgm:presLayoutVars>
          <dgm:bulletEnabled val="1"/>
        </dgm:presLayoutVars>
      </dgm:prSet>
      <dgm:spPr/>
    </dgm:pt>
    <dgm:pt modelId="{D3A83D87-6F40-415C-9B37-78512C68162B}" type="pres">
      <dgm:prSet presAssocID="{47D8005D-9314-4424-ACBD-DEB6029349FD}" presName="sibTrans" presStyleCnt="0"/>
      <dgm:spPr/>
    </dgm:pt>
    <dgm:pt modelId="{BADF0C39-C344-4A9B-809D-919BA58A2A07}" type="pres">
      <dgm:prSet presAssocID="{1799BDC6-3DE2-417F-87E6-41CE9DC10620}" presName="node" presStyleLbl="node1" presStyleIdx="3" presStyleCnt="5">
        <dgm:presLayoutVars>
          <dgm:bulletEnabled val="1"/>
        </dgm:presLayoutVars>
      </dgm:prSet>
      <dgm:spPr/>
    </dgm:pt>
    <dgm:pt modelId="{32B4BC22-2AB5-4D88-8791-05625BE9A3C2}" type="pres">
      <dgm:prSet presAssocID="{70C0993C-E525-4AEE-9FAC-DA21CEB0A78A}" presName="sibTrans" presStyleCnt="0"/>
      <dgm:spPr/>
    </dgm:pt>
    <dgm:pt modelId="{A7032ADA-CBBE-4259-9497-0DEF148D76C2}" type="pres">
      <dgm:prSet presAssocID="{5A44E37B-9FDB-4008-8913-70E6DE37D1ED}" presName="node" presStyleLbl="node1" presStyleIdx="4" presStyleCnt="5">
        <dgm:presLayoutVars>
          <dgm:bulletEnabled val="1"/>
        </dgm:presLayoutVars>
      </dgm:prSet>
      <dgm:spPr/>
    </dgm:pt>
  </dgm:ptLst>
  <dgm:cxnLst>
    <dgm:cxn modelId="{03911813-8D49-41CA-9569-BBE086755954}" type="presOf" srcId="{1799BDC6-3DE2-417F-87E6-41CE9DC10620}" destId="{BADF0C39-C344-4A9B-809D-919BA58A2A07}" srcOrd="0" destOrd="0" presId="urn:microsoft.com/office/officeart/2005/8/layout/default"/>
    <dgm:cxn modelId="{4FB9CA39-6D49-472D-A562-0D67994CFE33}" srcId="{4F33DDAB-2C1B-42A1-B13D-862720BA9F74}" destId="{1799BDC6-3DE2-417F-87E6-41CE9DC10620}" srcOrd="3" destOrd="0" parTransId="{4A0A94E6-CE64-4C4F-956D-BBECF532DFFD}" sibTransId="{70C0993C-E525-4AEE-9FAC-DA21CEB0A78A}"/>
    <dgm:cxn modelId="{1F47F55C-25A4-4986-AACE-93B94AABB888}" type="presOf" srcId="{0CE7F4DD-27A9-40F9-A0F0-B95E558A2B32}" destId="{674EBBD8-91F4-4B4D-955A-3567F371E199}" srcOrd="0" destOrd="0" presId="urn:microsoft.com/office/officeart/2005/8/layout/default"/>
    <dgm:cxn modelId="{30D15D48-6F43-4821-AC2A-23E2C50D12D6}" type="presOf" srcId="{2DF48572-E0E0-4964-B547-7A3C0000581F}" destId="{CBECA9B6-308D-42B0-9B0E-4D77242BBA77}" srcOrd="0" destOrd="0" presId="urn:microsoft.com/office/officeart/2005/8/layout/default"/>
    <dgm:cxn modelId="{C605AC74-7D5E-4EAA-A7A9-D2C9FAA69931}" srcId="{4F33DDAB-2C1B-42A1-B13D-862720BA9F74}" destId="{A13B61CA-CEDF-4661-BF28-69D5A48A0CD9}" srcOrd="2" destOrd="0" parTransId="{2B8961BF-02CB-4E26-BA0B-AB106B5045ED}" sibTransId="{47D8005D-9314-4424-ACBD-DEB6029349FD}"/>
    <dgm:cxn modelId="{2AF52A86-82DA-482E-9616-7BB5F438F74D}" type="presOf" srcId="{A13B61CA-CEDF-4661-BF28-69D5A48A0CD9}" destId="{ED565978-D5FD-4902-9E94-4C09EF5E8217}" srcOrd="0" destOrd="0" presId="urn:microsoft.com/office/officeart/2005/8/layout/default"/>
    <dgm:cxn modelId="{4C3D2F95-0EBF-4F2D-A0E7-3DCD57D571DA}" type="presOf" srcId="{4F33DDAB-2C1B-42A1-B13D-862720BA9F74}" destId="{D0BB2466-9F1E-4B7B-B820-A207B07B6D89}" srcOrd="0" destOrd="0" presId="urn:microsoft.com/office/officeart/2005/8/layout/default"/>
    <dgm:cxn modelId="{5BDAFCB7-B460-41EA-80DF-7020AC5A509A}" srcId="{4F33DDAB-2C1B-42A1-B13D-862720BA9F74}" destId="{2DF48572-E0E0-4964-B547-7A3C0000581F}" srcOrd="0" destOrd="0" parTransId="{3A24F623-6225-414B-B371-2C9ABE1467DE}" sibTransId="{48C0DA56-5E50-4A51-B106-81D4197E557E}"/>
    <dgm:cxn modelId="{DA43FBBD-2C6D-4F64-BBF0-F7FEB150A59D}" srcId="{4F33DDAB-2C1B-42A1-B13D-862720BA9F74}" destId="{5A44E37B-9FDB-4008-8913-70E6DE37D1ED}" srcOrd="4" destOrd="0" parTransId="{459A36B4-5C45-43C1-938F-59EA680C4F16}" sibTransId="{9830E84F-49D2-46D6-BEEA-116B2FBF061A}"/>
    <dgm:cxn modelId="{D1257CD6-70A1-4F78-8731-9A1BF7B37E2E}" type="presOf" srcId="{5A44E37B-9FDB-4008-8913-70E6DE37D1ED}" destId="{A7032ADA-CBBE-4259-9497-0DEF148D76C2}" srcOrd="0" destOrd="0" presId="urn:microsoft.com/office/officeart/2005/8/layout/default"/>
    <dgm:cxn modelId="{609D21F7-643D-454B-A32B-448055D11253}" srcId="{4F33DDAB-2C1B-42A1-B13D-862720BA9F74}" destId="{0CE7F4DD-27A9-40F9-A0F0-B95E558A2B32}" srcOrd="1" destOrd="0" parTransId="{718EA99A-D141-42D2-BAF7-0512C7533835}" sibTransId="{58A5C73E-E5C4-4A3A-8D98-60F55EAFB8AD}"/>
    <dgm:cxn modelId="{66E4E756-8536-4420-94AB-AA77CD5AC5B1}" type="presParOf" srcId="{D0BB2466-9F1E-4B7B-B820-A207B07B6D89}" destId="{CBECA9B6-308D-42B0-9B0E-4D77242BBA77}" srcOrd="0" destOrd="0" presId="urn:microsoft.com/office/officeart/2005/8/layout/default"/>
    <dgm:cxn modelId="{129F377B-061D-42E3-8F64-D2BBCB34AE3E}" type="presParOf" srcId="{D0BB2466-9F1E-4B7B-B820-A207B07B6D89}" destId="{34C3F46E-D82D-4DF1-AF3D-479B2EB8EE60}" srcOrd="1" destOrd="0" presId="urn:microsoft.com/office/officeart/2005/8/layout/default"/>
    <dgm:cxn modelId="{256DDC25-6013-42BA-8521-FA71549A52F8}" type="presParOf" srcId="{D0BB2466-9F1E-4B7B-B820-A207B07B6D89}" destId="{674EBBD8-91F4-4B4D-955A-3567F371E199}" srcOrd="2" destOrd="0" presId="urn:microsoft.com/office/officeart/2005/8/layout/default"/>
    <dgm:cxn modelId="{6F9891B7-4CD4-42E5-A632-8664C917E2BE}" type="presParOf" srcId="{D0BB2466-9F1E-4B7B-B820-A207B07B6D89}" destId="{57E6F0CE-E233-4C29-9804-34604BCD0BE5}" srcOrd="3" destOrd="0" presId="urn:microsoft.com/office/officeart/2005/8/layout/default"/>
    <dgm:cxn modelId="{3ABD5773-8494-4E41-91D8-62EA94FE0776}" type="presParOf" srcId="{D0BB2466-9F1E-4B7B-B820-A207B07B6D89}" destId="{ED565978-D5FD-4902-9E94-4C09EF5E8217}" srcOrd="4" destOrd="0" presId="urn:microsoft.com/office/officeart/2005/8/layout/default"/>
    <dgm:cxn modelId="{0F8EE6C8-9146-4008-B5D7-35C056E5689F}" type="presParOf" srcId="{D0BB2466-9F1E-4B7B-B820-A207B07B6D89}" destId="{D3A83D87-6F40-415C-9B37-78512C68162B}" srcOrd="5" destOrd="0" presId="urn:microsoft.com/office/officeart/2005/8/layout/default"/>
    <dgm:cxn modelId="{87278350-9D35-4F40-839F-1CEDB637E25C}" type="presParOf" srcId="{D0BB2466-9F1E-4B7B-B820-A207B07B6D89}" destId="{BADF0C39-C344-4A9B-809D-919BA58A2A07}" srcOrd="6" destOrd="0" presId="urn:microsoft.com/office/officeart/2005/8/layout/default"/>
    <dgm:cxn modelId="{4ABFBCAE-7791-4C19-B6BB-227379EADCD9}" type="presParOf" srcId="{D0BB2466-9F1E-4B7B-B820-A207B07B6D89}" destId="{32B4BC22-2AB5-4D88-8791-05625BE9A3C2}" srcOrd="7" destOrd="0" presId="urn:microsoft.com/office/officeart/2005/8/layout/default"/>
    <dgm:cxn modelId="{B7FA63D7-2933-45F2-BABA-F974C7912B5B}" type="presParOf" srcId="{D0BB2466-9F1E-4B7B-B820-A207B07B6D89}" destId="{A7032ADA-CBBE-4259-9497-0DEF148D76C2}"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870CA-1045-4423-A852-E9D79341F3B8}" type="doc">
      <dgm:prSet loTypeId="urn:microsoft.com/office/officeart/2005/8/layout/arrow6" loCatId="process" qsTypeId="urn:microsoft.com/office/officeart/2005/8/quickstyle/simple1" qsCatId="simple" csTypeId="urn:microsoft.com/office/officeart/2005/8/colors/accent6_4" csCatId="accent6" phldr="1"/>
      <dgm:spPr/>
      <dgm:t>
        <a:bodyPr/>
        <a:lstStyle/>
        <a:p>
          <a:endParaRPr lang="en-US"/>
        </a:p>
      </dgm:t>
    </dgm:pt>
    <dgm:pt modelId="{712BD71C-FCA1-4525-BB88-340257269C78}">
      <dgm:prSet phldrT="[Text]"/>
      <dgm:spPr/>
      <dgm:t>
        <a:bodyPr/>
        <a:lstStyle/>
        <a:p>
          <a:r>
            <a:rPr lang="en-US" dirty="0"/>
            <a:t>Internal</a:t>
          </a:r>
        </a:p>
      </dgm:t>
    </dgm:pt>
    <dgm:pt modelId="{A88ADE2F-D31F-4A11-946B-63A85590245D}" type="parTrans" cxnId="{E5B083DB-27E0-4E12-9643-33F34C0D4464}">
      <dgm:prSet/>
      <dgm:spPr/>
      <dgm:t>
        <a:bodyPr/>
        <a:lstStyle/>
        <a:p>
          <a:endParaRPr lang="en-US"/>
        </a:p>
      </dgm:t>
    </dgm:pt>
    <dgm:pt modelId="{F3CFD081-BECB-4A35-B8A7-8F429B777BC0}" type="sibTrans" cxnId="{E5B083DB-27E0-4E12-9643-33F34C0D4464}">
      <dgm:prSet/>
      <dgm:spPr/>
      <dgm:t>
        <a:bodyPr/>
        <a:lstStyle/>
        <a:p>
          <a:endParaRPr lang="en-US"/>
        </a:p>
      </dgm:t>
    </dgm:pt>
    <dgm:pt modelId="{15E330D3-25BD-4CC3-903C-9D928BC89717}">
      <dgm:prSet phldrT="[Text]"/>
      <dgm:spPr/>
      <dgm:t>
        <a:bodyPr/>
        <a:lstStyle/>
        <a:p>
          <a:r>
            <a:rPr lang="en-US" dirty="0"/>
            <a:t>External</a:t>
          </a:r>
        </a:p>
      </dgm:t>
    </dgm:pt>
    <dgm:pt modelId="{C1CD1B25-D061-4C4B-8B6D-64100E9D4408}" type="parTrans" cxnId="{1867953E-103E-4DD1-B8B9-2C6400FDA203}">
      <dgm:prSet/>
      <dgm:spPr/>
      <dgm:t>
        <a:bodyPr/>
        <a:lstStyle/>
        <a:p>
          <a:endParaRPr lang="en-US"/>
        </a:p>
      </dgm:t>
    </dgm:pt>
    <dgm:pt modelId="{3AD2D238-2E1F-4DA2-83ED-AB6BBB372C15}" type="sibTrans" cxnId="{1867953E-103E-4DD1-B8B9-2C6400FDA203}">
      <dgm:prSet/>
      <dgm:spPr/>
      <dgm:t>
        <a:bodyPr/>
        <a:lstStyle/>
        <a:p>
          <a:endParaRPr lang="en-US"/>
        </a:p>
      </dgm:t>
    </dgm:pt>
    <dgm:pt modelId="{8A33E4C5-9BD1-4A1A-B7AD-456541E58216}" type="pres">
      <dgm:prSet presAssocID="{F29870CA-1045-4423-A852-E9D79341F3B8}" presName="compositeShape" presStyleCnt="0">
        <dgm:presLayoutVars>
          <dgm:chMax val="2"/>
          <dgm:dir/>
          <dgm:resizeHandles val="exact"/>
        </dgm:presLayoutVars>
      </dgm:prSet>
      <dgm:spPr/>
    </dgm:pt>
    <dgm:pt modelId="{A9F7AE3B-75C5-4743-9A45-2003A3DA25EB}" type="pres">
      <dgm:prSet presAssocID="{F29870CA-1045-4423-A852-E9D79341F3B8}" presName="ribbon" presStyleLbl="node1" presStyleIdx="0" presStyleCnt="1"/>
      <dgm:spPr/>
    </dgm:pt>
    <dgm:pt modelId="{2B348D3D-0558-4063-9099-0CBAB87A4D79}" type="pres">
      <dgm:prSet presAssocID="{F29870CA-1045-4423-A852-E9D79341F3B8}" presName="leftArrowText" presStyleLbl="node1" presStyleIdx="0" presStyleCnt="1">
        <dgm:presLayoutVars>
          <dgm:chMax val="0"/>
          <dgm:bulletEnabled val="1"/>
        </dgm:presLayoutVars>
      </dgm:prSet>
      <dgm:spPr/>
    </dgm:pt>
    <dgm:pt modelId="{291C26E8-C3CC-4FEB-9397-E42AD72C1529}" type="pres">
      <dgm:prSet presAssocID="{F29870CA-1045-4423-A852-E9D79341F3B8}" presName="rightArrowText" presStyleLbl="node1" presStyleIdx="0" presStyleCnt="1">
        <dgm:presLayoutVars>
          <dgm:chMax val="0"/>
          <dgm:bulletEnabled val="1"/>
        </dgm:presLayoutVars>
      </dgm:prSet>
      <dgm:spPr/>
    </dgm:pt>
  </dgm:ptLst>
  <dgm:cxnLst>
    <dgm:cxn modelId="{6DEAAD38-4141-4C3D-B1C5-1E351A7DC6EB}" type="presOf" srcId="{F29870CA-1045-4423-A852-E9D79341F3B8}" destId="{8A33E4C5-9BD1-4A1A-B7AD-456541E58216}" srcOrd="0" destOrd="0" presId="urn:microsoft.com/office/officeart/2005/8/layout/arrow6"/>
    <dgm:cxn modelId="{1867953E-103E-4DD1-B8B9-2C6400FDA203}" srcId="{F29870CA-1045-4423-A852-E9D79341F3B8}" destId="{15E330D3-25BD-4CC3-903C-9D928BC89717}" srcOrd="1" destOrd="0" parTransId="{C1CD1B25-D061-4C4B-8B6D-64100E9D4408}" sibTransId="{3AD2D238-2E1F-4DA2-83ED-AB6BBB372C15}"/>
    <dgm:cxn modelId="{D758AC4C-0099-4D59-B78D-63A36D89C4BB}" type="presOf" srcId="{15E330D3-25BD-4CC3-903C-9D928BC89717}" destId="{291C26E8-C3CC-4FEB-9397-E42AD72C1529}" srcOrd="0" destOrd="0" presId="urn:microsoft.com/office/officeart/2005/8/layout/arrow6"/>
    <dgm:cxn modelId="{FA7B78B2-C958-4CB6-BF77-98AC4819CC46}" type="presOf" srcId="{712BD71C-FCA1-4525-BB88-340257269C78}" destId="{2B348D3D-0558-4063-9099-0CBAB87A4D79}" srcOrd="0" destOrd="0" presId="urn:microsoft.com/office/officeart/2005/8/layout/arrow6"/>
    <dgm:cxn modelId="{E5B083DB-27E0-4E12-9643-33F34C0D4464}" srcId="{F29870CA-1045-4423-A852-E9D79341F3B8}" destId="{712BD71C-FCA1-4525-BB88-340257269C78}" srcOrd="0" destOrd="0" parTransId="{A88ADE2F-D31F-4A11-946B-63A85590245D}" sibTransId="{F3CFD081-BECB-4A35-B8A7-8F429B777BC0}"/>
    <dgm:cxn modelId="{71AF1204-94BB-4410-B82C-DFEE54A74292}" type="presParOf" srcId="{8A33E4C5-9BD1-4A1A-B7AD-456541E58216}" destId="{A9F7AE3B-75C5-4743-9A45-2003A3DA25EB}" srcOrd="0" destOrd="0" presId="urn:microsoft.com/office/officeart/2005/8/layout/arrow6"/>
    <dgm:cxn modelId="{A4172BCC-6D0A-4B46-A8D0-B83B6FAAEBEF}" type="presParOf" srcId="{8A33E4C5-9BD1-4A1A-B7AD-456541E58216}" destId="{2B348D3D-0558-4063-9099-0CBAB87A4D79}" srcOrd="1" destOrd="0" presId="urn:microsoft.com/office/officeart/2005/8/layout/arrow6"/>
    <dgm:cxn modelId="{288F50B7-D61C-4029-B7CF-6972F9A9FC98}" type="presParOf" srcId="{8A33E4C5-9BD1-4A1A-B7AD-456541E58216}" destId="{291C26E8-C3CC-4FEB-9397-E42AD72C1529}" srcOrd="2" destOrd="0" presId="urn:microsoft.com/office/officeart/2005/8/layout/arrow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EA3860-AD2A-4641-B8E8-4460D67AEE06}" type="doc">
      <dgm:prSet loTypeId="urn:microsoft.com/office/officeart/2005/8/layout/radial5" loCatId="cycle" qsTypeId="urn:microsoft.com/office/officeart/2005/8/quickstyle/simple2" qsCatId="simple" csTypeId="urn:microsoft.com/office/officeart/2005/8/colors/accent2_2" csCatId="accent2" phldr="1"/>
      <dgm:spPr/>
      <dgm:t>
        <a:bodyPr/>
        <a:lstStyle/>
        <a:p>
          <a:endParaRPr lang="en-US"/>
        </a:p>
      </dgm:t>
    </dgm:pt>
    <dgm:pt modelId="{EE111A18-D3BD-4A4B-ADF2-2EBE24670EB3}">
      <dgm:prSet phldrT="[Text]" custT="1"/>
      <dgm:spPr/>
      <dgm:t>
        <a:bodyPr/>
        <a:lstStyle/>
        <a:p>
          <a:r>
            <a:rPr lang="en-US" sz="1700" b="1" dirty="0"/>
            <a:t>Information</a:t>
          </a:r>
        </a:p>
      </dgm:t>
    </dgm:pt>
    <dgm:pt modelId="{A2902BBA-3300-4970-8F34-F404CE65E90B}" type="parTrans" cxnId="{1C96CE2D-4141-4D41-A365-013D16D21169}">
      <dgm:prSet/>
      <dgm:spPr/>
      <dgm:t>
        <a:bodyPr/>
        <a:lstStyle/>
        <a:p>
          <a:endParaRPr lang="en-US" b="1"/>
        </a:p>
      </dgm:t>
    </dgm:pt>
    <dgm:pt modelId="{F3E82E02-C352-4E05-B798-D1E253AB1A04}" type="sibTrans" cxnId="{1C96CE2D-4141-4D41-A365-013D16D21169}">
      <dgm:prSet/>
      <dgm:spPr/>
      <dgm:t>
        <a:bodyPr/>
        <a:lstStyle/>
        <a:p>
          <a:endParaRPr lang="en-US" b="1"/>
        </a:p>
      </dgm:t>
    </dgm:pt>
    <dgm:pt modelId="{05919580-9042-47DD-B2F1-334CA0235910}">
      <dgm:prSet phldrT="[Text]"/>
      <dgm:spPr/>
      <dgm:t>
        <a:bodyPr/>
        <a:lstStyle/>
        <a:p>
          <a:r>
            <a:rPr lang="en-US" b="1" dirty="0"/>
            <a:t>Supervisors</a:t>
          </a:r>
        </a:p>
      </dgm:t>
    </dgm:pt>
    <dgm:pt modelId="{44CFB140-7426-4A35-8102-D13D5BE81ABF}" type="parTrans" cxnId="{FF0198D7-2952-4278-A98D-429E85AAC5F5}">
      <dgm:prSet/>
      <dgm:spPr/>
      <dgm:t>
        <a:bodyPr/>
        <a:lstStyle/>
        <a:p>
          <a:endParaRPr lang="en-US" b="1"/>
        </a:p>
      </dgm:t>
    </dgm:pt>
    <dgm:pt modelId="{EB07B2CE-A556-455B-941D-1E72BF873F5B}" type="sibTrans" cxnId="{FF0198D7-2952-4278-A98D-429E85AAC5F5}">
      <dgm:prSet/>
      <dgm:spPr/>
      <dgm:t>
        <a:bodyPr/>
        <a:lstStyle/>
        <a:p>
          <a:endParaRPr lang="en-US" b="1"/>
        </a:p>
      </dgm:t>
    </dgm:pt>
    <dgm:pt modelId="{5BE330A3-7D6C-4AB9-BAE0-5A9E36A07EEB}">
      <dgm:prSet phldrT="[Text]"/>
      <dgm:spPr/>
      <dgm:t>
        <a:bodyPr/>
        <a:lstStyle/>
        <a:p>
          <a:r>
            <a:rPr lang="en-US" b="1" dirty="0"/>
            <a:t>Directors</a:t>
          </a:r>
        </a:p>
      </dgm:t>
    </dgm:pt>
    <dgm:pt modelId="{4357EC37-033D-43CB-A9F0-9E7D2F8033A0}" type="parTrans" cxnId="{25AD8DC0-0BA5-424B-B823-C8FCDB60D01C}">
      <dgm:prSet/>
      <dgm:spPr/>
      <dgm:t>
        <a:bodyPr/>
        <a:lstStyle/>
        <a:p>
          <a:endParaRPr lang="en-US" b="1"/>
        </a:p>
      </dgm:t>
    </dgm:pt>
    <dgm:pt modelId="{10EEC8D4-9CB4-45DD-A59A-FD1009734B00}" type="sibTrans" cxnId="{25AD8DC0-0BA5-424B-B823-C8FCDB60D01C}">
      <dgm:prSet/>
      <dgm:spPr/>
      <dgm:t>
        <a:bodyPr/>
        <a:lstStyle/>
        <a:p>
          <a:endParaRPr lang="en-US" b="1"/>
        </a:p>
      </dgm:t>
    </dgm:pt>
    <dgm:pt modelId="{92543DE0-D85F-40C6-AA72-9BB658FCA76C}">
      <dgm:prSet phldrT="[Text]"/>
      <dgm:spPr/>
      <dgm:t>
        <a:bodyPr/>
        <a:lstStyle/>
        <a:p>
          <a:r>
            <a:rPr lang="en-US" b="1" dirty="0"/>
            <a:t>Board of Trustees</a:t>
          </a:r>
        </a:p>
      </dgm:t>
    </dgm:pt>
    <dgm:pt modelId="{7BAEC8E7-44E6-497C-91C9-90B18A6C6A2F}" type="parTrans" cxnId="{66C25005-B56C-4074-A0FE-84119012809B}">
      <dgm:prSet/>
      <dgm:spPr/>
      <dgm:t>
        <a:bodyPr/>
        <a:lstStyle/>
        <a:p>
          <a:endParaRPr lang="en-US" b="1"/>
        </a:p>
      </dgm:t>
    </dgm:pt>
    <dgm:pt modelId="{3C2F49BC-EC61-46F9-BF5E-D72CB18448E3}" type="sibTrans" cxnId="{66C25005-B56C-4074-A0FE-84119012809B}">
      <dgm:prSet/>
      <dgm:spPr/>
      <dgm:t>
        <a:bodyPr/>
        <a:lstStyle/>
        <a:p>
          <a:endParaRPr lang="en-US" b="1"/>
        </a:p>
      </dgm:t>
    </dgm:pt>
    <dgm:pt modelId="{418108D9-AAC0-4674-8F86-B0C2CDF337DA}">
      <dgm:prSet phldrT="[Text]"/>
      <dgm:spPr/>
      <dgm:t>
        <a:bodyPr/>
        <a:lstStyle/>
        <a:p>
          <a:r>
            <a:rPr lang="en-US" b="1" dirty="0"/>
            <a:t>Chancellor/ Campus Presidents</a:t>
          </a:r>
        </a:p>
      </dgm:t>
    </dgm:pt>
    <dgm:pt modelId="{4D1500C8-DD01-446B-9565-CEB446F71D56}" type="parTrans" cxnId="{3CAF5719-425F-4EC3-948F-9BC4F396E047}">
      <dgm:prSet/>
      <dgm:spPr/>
      <dgm:t>
        <a:bodyPr/>
        <a:lstStyle/>
        <a:p>
          <a:endParaRPr lang="en-US" b="1"/>
        </a:p>
      </dgm:t>
    </dgm:pt>
    <dgm:pt modelId="{10687592-24F9-4A8B-8ACE-C1EB9A84B575}" type="sibTrans" cxnId="{3CAF5719-425F-4EC3-948F-9BC4F396E047}">
      <dgm:prSet/>
      <dgm:spPr/>
      <dgm:t>
        <a:bodyPr/>
        <a:lstStyle/>
        <a:p>
          <a:endParaRPr lang="en-US" b="1"/>
        </a:p>
      </dgm:t>
    </dgm:pt>
    <dgm:pt modelId="{979BD584-99A7-4335-8EBA-E32539BCD0F7}">
      <dgm:prSet/>
      <dgm:spPr/>
      <dgm:t>
        <a:bodyPr/>
        <a:lstStyle/>
        <a:p>
          <a:r>
            <a:rPr lang="en-US" b="1" dirty="0"/>
            <a:t>IT</a:t>
          </a:r>
        </a:p>
      </dgm:t>
    </dgm:pt>
    <dgm:pt modelId="{BA7D0A46-B66A-4D90-B83C-C10FD98CD3E3}" type="parTrans" cxnId="{A24695E3-0A44-4241-96BA-2E251CC857B0}">
      <dgm:prSet/>
      <dgm:spPr/>
      <dgm:t>
        <a:bodyPr/>
        <a:lstStyle/>
        <a:p>
          <a:endParaRPr lang="en-US" b="1"/>
        </a:p>
      </dgm:t>
    </dgm:pt>
    <dgm:pt modelId="{8865FDD8-19E0-4B5E-BA2C-15A4CC43F635}" type="sibTrans" cxnId="{A24695E3-0A44-4241-96BA-2E251CC857B0}">
      <dgm:prSet/>
      <dgm:spPr/>
      <dgm:t>
        <a:bodyPr/>
        <a:lstStyle/>
        <a:p>
          <a:endParaRPr lang="en-US" b="1"/>
        </a:p>
      </dgm:t>
    </dgm:pt>
    <dgm:pt modelId="{889E3772-B4CB-4AE0-80CB-BDCE08A8571D}">
      <dgm:prSet/>
      <dgm:spPr/>
      <dgm:t>
        <a:bodyPr/>
        <a:lstStyle/>
        <a:p>
          <a:r>
            <a:rPr lang="en-US" b="1" dirty="0"/>
            <a:t>Deans</a:t>
          </a:r>
        </a:p>
      </dgm:t>
    </dgm:pt>
    <dgm:pt modelId="{D8B4C4C8-9E34-4CD0-91C3-BCF506E17262}" type="parTrans" cxnId="{AAF63231-309F-43B7-80DD-17ADBD7AD36F}">
      <dgm:prSet/>
      <dgm:spPr/>
      <dgm:t>
        <a:bodyPr/>
        <a:lstStyle/>
        <a:p>
          <a:endParaRPr lang="en-US" b="1"/>
        </a:p>
      </dgm:t>
    </dgm:pt>
    <dgm:pt modelId="{43FC64FF-2D59-4EB6-B6BC-F99AFA134079}" type="sibTrans" cxnId="{AAF63231-309F-43B7-80DD-17ADBD7AD36F}">
      <dgm:prSet/>
      <dgm:spPr/>
      <dgm:t>
        <a:bodyPr/>
        <a:lstStyle/>
        <a:p>
          <a:endParaRPr lang="en-US" b="1"/>
        </a:p>
      </dgm:t>
    </dgm:pt>
    <dgm:pt modelId="{7DC0999B-9F6A-4467-9AAD-0AF8731733C6}">
      <dgm:prSet/>
      <dgm:spPr/>
      <dgm:t>
        <a:bodyPr/>
        <a:lstStyle/>
        <a:p>
          <a:r>
            <a:rPr lang="en-US" b="1" dirty="0"/>
            <a:t>Registrars</a:t>
          </a:r>
        </a:p>
      </dgm:t>
    </dgm:pt>
    <dgm:pt modelId="{88E2092C-9A76-44C7-BAEC-CF18D922AEDF}" type="parTrans" cxnId="{E73FAE16-F63C-4DC4-B816-947BC542E71F}">
      <dgm:prSet/>
      <dgm:spPr/>
      <dgm:t>
        <a:bodyPr/>
        <a:lstStyle/>
        <a:p>
          <a:endParaRPr lang="en-US" b="1"/>
        </a:p>
      </dgm:t>
    </dgm:pt>
    <dgm:pt modelId="{7A14D907-D0D9-4F04-AA8E-BAA15D744C6F}" type="sibTrans" cxnId="{E73FAE16-F63C-4DC4-B816-947BC542E71F}">
      <dgm:prSet/>
      <dgm:spPr/>
      <dgm:t>
        <a:bodyPr/>
        <a:lstStyle/>
        <a:p>
          <a:endParaRPr lang="en-US" b="1"/>
        </a:p>
      </dgm:t>
    </dgm:pt>
    <dgm:pt modelId="{3028E733-4F56-4E95-97BE-B53EACE16415}">
      <dgm:prSet/>
      <dgm:spPr/>
      <dgm:t>
        <a:bodyPr/>
        <a:lstStyle/>
        <a:p>
          <a:r>
            <a:rPr lang="en-US" b="1" dirty="0"/>
            <a:t>Bursars</a:t>
          </a:r>
        </a:p>
      </dgm:t>
    </dgm:pt>
    <dgm:pt modelId="{38161E02-727F-4581-B2AA-BDF96FE73864}" type="parTrans" cxnId="{32436EE9-2F18-4D04-9A29-563BBF0050DA}">
      <dgm:prSet/>
      <dgm:spPr/>
      <dgm:t>
        <a:bodyPr/>
        <a:lstStyle/>
        <a:p>
          <a:endParaRPr lang="en-US" b="1"/>
        </a:p>
      </dgm:t>
    </dgm:pt>
    <dgm:pt modelId="{E198ACFE-F8E8-4A2C-9638-9C0DF489BEC1}" type="sibTrans" cxnId="{32436EE9-2F18-4D04-9A29-563BBF0050DA}">
      <dgm:prSet/>
      <dgm:spPr/>
      <dgm:t>
        <a:bodyPr/>
        <a:lstStyle/>
        <a:p>
          <a:endParaRPr lang="en-US" b="1"/>
        </a:p>
      </dgm:t>
    </dgm:pt>
    <dgm:pt modelId="{D55DAFCD-785D-4904-9C1E-D58D16C3C605}">
      <dgm:prSet/>
      <dgm:spPr/>
      <dgm:t>
        <a:bodyPr/>
        <a:lstStyle/>
        <a:p>
          <a:r>
            <a:rPr lang="en-US" b="1" dirty="0"/>
            <a:t>Advisors</a:t>
          </a:r>
        </a:p>
      </dgm:t>
    </dgm:pt>
    <dgm:pt modelId="{B760F4C7-BA8D-40AB-9C7B-0FC26D93DA24}" type="parTrans" cxnId="{783C1B63-E7B4-4A4A-9CFC-A0B06A80BD02}">
      <dgm:prSet/>
      <dgm:spPr/>
      <dgm:t>
        <a:bodyPr/>
        <a:lstStyle/>
        <a:p>
          <a:endParaRPr lang="en-US" b="1"/>
        </a:p>
      </dgm:t>
    </dgm:pt>
    <dgm:pt modelId="{DC7C2A40-0945-412C-973C-365B4B9C084F}" type="sibTrans" cxnId="{783C1B63-E7B4-4A4A-9CFC-A0B06A80BD02}">
      <dgm:prSet/>
      <dgm:spPr/>
      <dgm:t>
        <a:bodyPr/>
        <a:lstStyle/>
        <a:p>
          <a:endParaRPr lang="en-US" b="1"/>
        </a:p>
      </dgm:t>
    </dgm:pt>
    <dgm:pt modelId="{722AA082-62BC-49EF-BE15-2EB7A34EC657}">
      <dgm:prSet/>
      <dgm:spPr/>
      <dgm:t>
        <a:bodyPr/>
        <a:lstStyle/>
        <a:p>
          <a:r>
            <a:rPr lang="en-US" b="1" dirty="0"/>
            <a:t>Vice Chancellors/ Vice Presidents</a:t>
          </a:r>
        </a:p>
      </dgm:t>
    </dgm:pt>
    <dgm:pt modelId="{B962231F-BA04-480A-80A8-D2D8F6541CC4}" type="parTrans" cxnId="{72A8FB99-E324-4143-BDB2-A0D602DD9A0B}">
      <dgm:prSet/>
      <dgm:spPr/>
      <dgm:t>
        <a:bodyPr/>
        <a:lstStyle/>
        <a:p>
          <a:endParaRPr lang="en-US" b="1"/>
        </a:p>
      </dgm:t>
    </dgm:pt>
    <dgm:pt modelId="{23FD78D8-D44A-4F97-998A-0C017386A2E6}" type="sibTrans" cxnId="{72A8FB99-E324-4143-BDB2-A0D602DD9A0B}">
      <dgm:prSet/>
      <dgm:spPr/>
      <dgm:t>
        <a:bodyPr/>
        <a:lstStyle/>
        <a:p>
          <a:endParaRPr lang="en-US" b="1"/>
        </a:p>
      </dgm:t>
    </dgm:pt>
    <dgm:pt modelId="{47EA4EC8-71C2-4110-A133-667CD551C3AD}">
      <dgm:prSet/>
      <dgm:spPr/>
      <dgm:t>
        <a:bodyPr/>
        <a:lstStyle/>
        <a:p>
          <a:r>
            <a:rPr lang="en-US" b="1" dirty="0"/>
            <a:t>Division Heads</a:t>
          </a:r>
        </a:p>
      </dgm:t>
    </dgm:pt>
    <dgm:pt modelId="{9D11437A-6F83-43D7-8783-B4C15D96FD8B}" type="parTrans" cxnId="{6BDEF21F-85BF-4E78-8622-A0751DE0A837}">
      <dgm:prSet/>
      <dgm:spPr/>
      <dgm:t>
        <a:bodyPr/>
        <a:lstStyle/>
        <a:p>
          <a:endParaRPr lang="en-US" b="1"/>
        </a:p>
      </dgm:t>
    </dgm:pt>
    <dgm:pt modelId="{24FF51EF-693A-4D9A-AB50-69B8AFCB8FEB}" type="sibTrans" cxnId="{6BDEF21F-85BF-4E78-8622-A0751DE0A837}">
      <dgm:prSet/>
      <dgm:spPr/>
      <dgm:t>
        <a:bodyPr/>
        <a:lstStyle/>
        <a:p>
          <a:endParaRPr lang="en-US" b="1"/>
        </a:p>
      </dgm:t>
    </dgm:pt>
    <dgm:pt modelId="{D1C70A3B-0086-4573-ACF5-FEDA261CFB1A}" type="pres">
      <dgm:prSet presAssocID="{7DEA3860-AD2A-4641-B8E8-4460D67AEE06}" presName="Name0" presStyleCnt="0">
        <dgm:presLayoutVars>
          <dgm:chMax val="1"/>
          <dgm:dir/>
          <dgm:animLvl val="ctr"/>
          <dgm:resizeHandles val="exact"/>
        </dgm:presLayoutVars>
      </dgm:prSet>
      <dgm:spPr/>
    </dgm:pt>
    <dgm:pt modelId="{D764A14C-6264-45F9-914A-713F605670F0}" type="pres">
      <dgm:prSet presAssocID="{EE111A18-D3BD-4A4B-ADF2-2EBE24670EB3}" presName="centerShape" presStyleLbl="node0" presStyleIdx="0" presStyleCnt="1" custScaleX="258618" custScaleY="224663"/>
      <dgm:spPr/>
    </dgm:pt>
    <dgm:pt modelId="{0BC6F85A-7141-458A-9874-15AB5852C031}" type="pres">
      <dgm:prSet presAssocID="{44CFB140-7426-4A35-8102-D13D5BE81ABF}" presName="parTrans" presStyleLbl="sibTrans2D1" presStyleIdx="0" presStyleCnt="11"/>
      <dgm:spPr/>
    </dgm:pt>
    <dgm:pt modelId="{C2568B5C-C06D-4DFF-848D-0D3CDCB7FDCA}" type="pres">
      <dgm:prSet presAssocID="{44CFB140-7426-4A35-8102-D13D5BE81ABF}" presName="connectorText" presStyleLbl="sibTrans2D1" presStyleIdx="0" presStyleCnt="11"/>
      <dgm:spPr/>
    </dgm:pt>
    <dgm:pt modelId="{2D5F7156-6F3A-4560-938A-E68D6E6B5954}" type="pres">
      <dgm:prSet presAssocID="{05919580-9042-47DD-B2F1-334CA0235910}" presName="node" presStyleLbl="node1" presStyleIdx="0" presStyleCnt="11">
        <dgm:presLayoutVars>
          <dgm:bulletEnabled val="1"/>
        </dgm:presLayoutVars>
      </dgm:prSet>
      <dgm:spPr/>
    </dgm:pt>
    <dgm:pt modelId="{D11700F3-B836-4FBE-ACE1-7181B8AA061E}" type="pres">
      <dgm:prSet presAssocID="{4357EC37-033D-43CB-A9F0-9E7D2F8033A0}" presName="parTrans" presStyleLbl="sibTrans2D1" presStyleIdx="1" presStyleCnt="11"/>
      <dgm:spPr/>
    </dgm:pt>
    <dgm:pt modelId="{A0A64043-85ED-4129-8CCD-41D498F22D56}" type="pres">
      <dgm:prSet presAssocID="{4357EC37-033D-43CB-A9F0-9E7D2F8033A0}" presName="connectorText" presStyleLbl="sibTrans2D1" presStyleIdx="1" presStyleCnt="11"/>
      <dgm:spPr/>
    </dgm:pt>
    <dgm:pt modelId="{FAB7B91F-FC03-4A0F-85D8-70C80A800D7F}" type="pres">
      <dgm:prSet presAssocID="{5BE330A3-7D6C-4AB9-BAE0-5A9E36A07EEB}" presName="node" presStyleLbl="node1" presStyleIdx="1" presStyleCnt="11">
        <dgm:presLayoutVars>
          <dgm:bulletEnabled val="1"/>
        </dgm:presLayoutVars>
      </dgm:prSet>
      <dgm:spPr/>
    </dgm:pt>
    <dgm:pt modelId="{8DD3F096-36AE-4971-89CF-7B71F1E0A90F}" type="pres">
      <dgm:prSet presAssocID="{BA7D0A46-B66A-4D90-B83C-C10FD98CD3E3}" presName="parTrans" presStyleLbl="sibTrans2D1" presStyleIdx="2" presStyleCnt="11"/>
      <dgm:spPr/>
    </dgm:pt>
    <dgm:pt modelId="{19861676-5973-42E4-A12F-EB3669E28851}" type="pres">
      <dgm:prSet presAssocID="{BA7D0A46-B66A-4D90-B83C-C10FD98CD3E3}" presName="connectorText" presStyleLbl="sibTrans2D1" presStyleIdx="2" presStyleCnt="11"/>
      <dgm:spPr/>
    </dgm:pt>
    <dgm:pt modelId="{6A9C2C8E-9C70-4620-A785-C0CF94EAEA24}" type="pres">
      <dgm:prSet presAssocID="{979BD584-99A7-4335-8EBA-E32539BCD0F7}" presName="node" presStyleLbl="node1" presStyleIdx="2" presStyleCnt="11">
        <dgm:presLayoutVars>
          <dgm:bulletEnabled val="1"/>
        </dgm:presLayoutVars>
      </dgm:prSet>
      <dgm:spPr/>
    </dgm:pt>
    <dgm:pt modelId="{AC944CBF-CC2A-4896-B64D-C2E24C2AF04F}" type="pres">
      <dgm:prSet presAssocID="{D8B4C4C8-9E34-4CD0-91C3-BCF506E17262}" presName="parTrans" presStyleLbl="sibTrans2D1" presStyleIdx="3" presStyleCnt="11"/>
      <dgm:spPr/>
    </dgm:pt>
    <dgm:pt modelId="{0E345164-BD92-45C5-B5BA-74B60C841853}" type="pres">
      <dgm:prSet presAssocID="{D8B4C4C8-9E34-4CD0-91C3-BCF506E17262}" presName="connectorText" presStyleLbl="sibTrans2D1" presStyleIdx="3" presStyleCnt="11"/>
      <dgm:spPr/>
    </dgm:pt>
    <dgm:pt modelId="{73D4F520-88C9-4B1B-82CA-BD38BA3A1AF1}" type="pres">
      <dgm:prSet presAssocID="{889E3772-B4CB-4AE0-80CB-BDCE08A8571D}" presName="node" presStyleLbl="node1" presStyleIdx="3" presStyleCnt="11">
        <dgm:presLayoutVars>
          <dgm:bulletEnabled val="1"/>
        </dgm:presLayoutVars>
      </dgm:prSet>
      <dgm:spPr/>
    </dgm:pt>
    <dgm:pt modelId="{51D9DF0A-CA7B-44D1-AD2F-0E03E2C44D83}" type="pres">
      <dgm:prSet presAssocID="{88E2092C-9A76-44C7-BAEC-CF18D922AEDF}" presName="parTrans" presStyleLbl="sibTrans2D1" presStyleIdx="4" presStyleCnt="11"/>
      <dgm:spPr/>
    </dgm:pt>
    <dgm:pt modelId="{69187340-B4F4-48C1-94C5-D0D015F247B5}" type="pres">
      <dgm:prSet presAssocID="{88E2092C-9A76-44C7-BAEC-CF18D922AEDF}" presName="connectorText" presStyleLbl="sibTrans2D1" presStyleIdx="4" presStyleCnt="11"/>
      <dgm:spPr/>
    </dgm:pt>
    <dgm:pt modelId="{D92785F0-F6AA-4A29-8D39-25427C8D5F0A}" type="pres">
      <dgm:prSet presAssocID="{7DC0999B-9F6A-4467-9AAD-0AF8731733C6}" presName="node" presStyleLbl="node1" presStyleIdx="4" presStyleCnt="11">
        <dgm:presLayoutVars>
          <dgm:bulletEnabled val="1"/>
        </dgm:presLayoutVars>
      </dgm:prSet>
      <dgm:spPr/>
    </dgm:pt>
    <dgm:pt modelId="{3A5D82BE-9F74-47FD-AC99-222B4FF21EF1}" type="pres">
      <dgm:prSet presAssocID="{38161E02-727F-4581-B2AA-BDF96FE73864}" presName="parTrans" presStyleLbl="sibTrans2D1" presStyleIdx="5" presStyleCnt="11"/>
      <dgm:spPr/>
    </dgm:pt>
    <dgm:pt modelId="{5E04DD9C-A0A4-4973-9F24-8D542A34419F}" type="pres">
      <dgm:prSet presAssocID="{38161E02-727F-4581-B2AA-BDF96FE73864}" presName="connectorText" presStyleLbl="sibTrans2D1" presStyleIdx="5" presStyleCnt="11"/>
      <dgm:spPr/>
    </dgm:pt>
    <dgm:pt modelId="{0EDAF130-5EF7-4747-8F11-0F52B09B87FA}" type="pres">
      <dgm:prSet presAssocID="{3028E733-4F56-4E95-97BE-B53EACE16415}" presName="node" presStyleLbl="node1" presStyleIdx="5" presStyleCnt="11">
        <dgm:presLayoutVars>
          <dgm:bulletEnabled val="1"/>
        </dgm:presLayoutVars>
      </dgm:prSet>
      <dgm:spPr/>
    </dgm:pt>
    <dgm:pt modelId="{40746E86-B081-45F4-AA0F-3686A7148383}" type="pres">
      <dgm:prSet presAssocID="{B760F4C7-BA8D-40AB-9C7B-0FC26D93DA24}" presName="parTrans" presStyleLbl="sibTrans2D1" presStyleIdx="6" presStyleCnt="11"/>
      <dgm:spPr/>
    </dgm:pt>
    <dgm:pt modelId="{E016212F-A57E-4F62-999C-9B38E9038119}" type="pres">
      <dgm:prSet presAssocID="{B760F4C7-BA8D-40AB-9C7B-0FC26D93DA24}" presName="connectorText" presStyleLbl="sibTrans2D1" presStyleIdx="6" presStyleCnt="11"/>
      <dgm:spPr/>
    </dgm:pt>
    <dgm:pt modelId="{0E21CE8C-C70D-467E-B1BB-AFBFB00A217C}" type="pres">
      <dgm:prSet presAssocID="{D55DAFCD-785D-4904-9C1E-D58D16C3C605}" presName="node" presStyleLbl="node1" presStyleIdx="6" presStyleCnt="11">
        <dgm:presLayoutVars>
          <dgm:bulletEnabled val="1"/>
        </dgm:presLayoutVars>
      </dgm:prSet>
      <dgm:spPr/>
    </dgm:pt>
    <dgm:pt modelId="{0D64B756-48F3-45A1-9A58-65E25B693CA9}" type="pres">
      <dgm:prSet presAssocID="{7BAEC8E7-44E6-497C-91C9-90B18A6C6A2F}" presName="parTrans" presStyleLbl="sibTrans2D1" presStyleIdx="7" presStyleCnt="11"/>
      <dgm:spPr/>
    </dgm:pt>
    <dgm:pt modelId="{3D8E16F9-8444-4FA3-AE53-F53D9CC5BC10}" type="pres">
      <dgm:prSet presAssocID="{7BAEC8E7-44E6-497C-91C9-90B18A6C6A2F}" presName="connectorText" presStyleLbl="sibTrans2D1" presStyleIdx="7" presStyleCnt="11"/>
      <dgm:spPr/>
    </dgm:pt>
    <dgm:pt modelId="{FEFAD53F-DF1D-4880-9CFF-AB7830FE154F}" type="pres">
      <dgm:prSet presAssocID="{92543DE0-D85F-40C6-AA72-9BB658FCA76C}" presName="node" presStyleLbl="node1" presStyleIdx="7" presStyleCnt="11">
        <dgm:presLayoutVars>
          <dgm:bulletEnabled val="1"/>
        </dgm:presLayoutVars>
      </dgm:prSet>
      <dgm:spPr/>
    </dgm:pt>
    <dgm:pt modelId="{4A73A67A-9155-4031-9547-8842A6954978}" type="pres">
      <dgm:prSet presAssocID="{4D1500C8-DD01-446B-9565-CEB446F71D56}" presName="parTrans" presStyleLbl="sibTrans2D1" presStyleIdx="8" presStyleCnt="11"/>
      <dgm:spPr/>
    </dgm:pt>
    <dgm:pt modelId="{CEE404F3-AD95-489D-9E01-09C3E8473098}" type="pres">
      <dgm:prSet presAssocID="{4D1500C8-DD01-446B-9565-CEB446F71D56}" presName="connectorText" presStyleLbl="sibTrans2D1" presStyleIdx="8" presStyleCnt="11"/>
      <dgm:spPr/>
    </dgm:pt>
    <dgm:pt modelId="{3D53B88A-84E3-46DC-B6B7-7B36379FEA46}" type="pres">
      <dgm:prSet presAssocID="{418108D9-AAC0-4674-8F86-B0C2CDF337DA}" presName="node" presStyleLbl="node1" presStyleIdx="8" presStyleCnt="11">
        <dgm:presLayoutVars>
          <dgm:bulletEnabled val="1"/>
        </dgm:presLayoutVars>
      </dgm:prSet>
      <dgm:spPr/>
    </dgm:pt>
    <dgm:pt modelId="{0DCD250B-FF4E-42A5-A02F-DC441FA5B848}" type="pres">
      <dgm:prSet presAssocID="{B962231F-BA04-480A-80A8-D2D8F6541CC4}" presName="parTrans" presStyleLbl="sibTrans2D1" presStyleIdx="9" presStyleCnt="11"/>
      <dgm:spPr/>
    </dgm:pt>
    <dgm:pt modelId="{B4A26332-A564-4CA8-983D-BB442239D0B3}" type="pres">
      <dgm:prSet presAssocID="{B962231F-BA04-480A-80A8-D2D8F6541CC4}" presName="connectorText" presStyleLbl="sibTrans2D1" presStyleIdx="9" presStyleCnt="11"/>
      <dgm:spPr/>
    </dgm:pt>
    <dgm:pt modelId="{4B30472D-7591-4521-AEA0-C0CC9A961123}" type="pres">
      <dgm:prSet presAssocID="{722AA082-62BC-49EF-BE15-2EB7A34EC657}" presName="node" presStyleLbl="node1" presStyleIdx="9" presStyleCnt="11">
        <dgm:presLayoutVars>
          <dgm:bulletEnabled val="1"/>
        </dgm:presLayoutVars>
      </dgm:prSet>
      <dgm:spPr/>
    </dgm:pt>
    <dgm:pt modelId="{7BC53311-18A6-4497-9318-1E21C2DDB75B}" type="pres">
      <dgm:prSet presAssocID="{9D11437A-6F83-43D7-8783-B4C15D96FD8B}" presName="parTrans" presStyleLbl="sibTrans2D1" presStyleIdx="10" presStyleCnt="11"/>
      <dgm:spPr/>
    </dgm:pt>
    <dgm:pt modelId="{C843E33E-8902-426D-B52A-09102343B910}" type="pres">
      <dgm:prSet presAssocID="{9D11437A-6F83-43D7-8783-B4C15D96FD8B}" presName="connectorText" presStyleLbl="sibTrans2D1" presStyleIdx="10" presStyleCnt="11"/>
      <dgm:spPr/>
    </dgm:pt>
    <dgm:pt modelId="{CA20583D-D245-46F0-922B-5AE3094D033C}" type="pres">
      <dgm:prSet presAssocID="{47EA4EC8-71C2-4110-A133-667CD551C3AD}" presName="node" presStyleLbl="node1" presStyleIdx="10" presStyleCnt="11">
        <dgm:presLayoutVars>
          <dgm:bulletEnabled val="1"/>
        </dgm:presLayoutVars>
      </dgm:prSet>
      <dgm:spPr/>
    </dgm:pt>
  </dgm:ptLst>
  <dgm:cxnLst>
    <dgm:cxn modelId="{D55A2405-5121-44FA-90B0-517E110165B5}" type="presOf" srcId="{D8B4C4C8-9E34-4CD0-91C3-BCF506E17262}" destId="{0E345164-BD92-45C5-B5BA-74B60C841853}" srcOrd="1" destOrd="0" presId="urn:microsoft.com/office/officeart/2005/8/layout/radial5"/>
    <dgm:cxn modelId="{66C25005-B56C-4074-A0FE-84119012809B}" srcId="{EE111A18-D3BD-4A4B-ADF2-2EBE24670EB3}" destId="{92543DE0-D85F-40C6-AA72-9BB658FCA76C}" srcOrd="7" destOrd="0" parTransId="{7BAEC8E7-44E6-497C-91C9-90B18A6C6A2F}" sibTransId="{3C2F49BC-EC61-46F9-BF5E-D72CB18448E3}"/>
    <dgm:cxn modelId="{66AF0F09-8532-4F10-918A-7A916BF55E43}" type="presOf" srcId="{44CFB140-7426-4A35-8102-D13D5BE81ABF}" destId="{C2568B5C-C06D-4DFF-848D-0D3CDCB7FDCA}" srcOrd="1" destOrd="0" presId="urn:microsoft.com/office/officeart/2005/8/layout/radial5"/>
    <dgm:cxn modelId="{70715A0E-62AE-4C4A-BE4B-D40B5109AFD3}" type="presOf" srcId="{88E2092C-9A76-44C7-BAEC-CF18D922AEDF}" destId="{69187340-B4F4-48C1-94C5-D0D015F247B5}" srcOrd="1" destOrd="0" presId="urn:microsoft.com/office/officeart/2005/8/layout/radial5"/>
    <dgm:cxn modelId="{0A70F810-F542-4214-82AB-1C80BBFECD2B}" type="presOf" srcId="{9D11437A-6F83-43D7-8783-B4C15D96FD8B}" destId="{7BC53311-18A6-4497-9318-1E21C2DDB75B}" srcOrd="0" destOrd="0" presId="urn:microsoft.com/office/officeart/2005/8/layout/radial5"/>
    <dgm:cxn modelId="{E73FAE16-F63C-4DC4-B816-947BC542E71F}" srcId="{EE111A18-D3BD-4A4B-ADF2-2EBE24670EB3}" destId="{7DC0999B-9F6A-4467-9AAD-0AF8731733C6}" srcOrd="4" destOrd="0" parTransId="{88E2092C-9A76-44C7-BAEC-CF18D922AEDF}" sibTransId="{7A14D907-D0D9-4F04-AA8E-BAA15D744C6F}"/>
    <dgm:cxn modelId="{3CAF5719-425F-4EC3-948F-9BC4F396E047}" srcId="{EE111A18-D3BD-4A4B-ADF2-2EBE24670EB3}" destId="{418108D9-AAC0-4674-8F86-B0C2CDF337DA}" srcOrd="8" destOrd="0" parTransId="{4D1500C8-DD01-446B-9565-CEB446F71D56}" sibTransId="{10687592-24F9-4A8B-8ACE-C1EB9A84B575}"/>
    <dgm:cxn modelId="{A132151C-C87D-400F-BDFD-911457B74FD9}" type="presOf" srcId="{4357EC37-033D-43CB-A9F0-9E7D2F8033A0}" destId="{D11700F3-B836-4FBE-ACE1-7181B8AA061E}" srcOrd="0" destOrd="0" presId="urn:microsoft.com/office/officeart/2005/8/layout/radial5"/>
    <dgm:cxn modelId="{C1B0B11E-C38C-4B1E-96C1-A226B0CF6DFD}" type="presOf" srcId="{4D1500C8-DD01-446B-9565-CEB446F71D56}" destId="{4A73A67A-9155-4031-9547-8842A6954978}" srcOrd="0" destOrd="0" presId="urn:microsoft.com/office/officeart/2005/8/layout/radial5"/>
    <dgm:cxn modelId="{6BDEF21F-85BF-4E78-8622-A0751DE0A837}" srcId="{EE111A18-D3BD-4A4B-ADF2-2EBE24670EB3}" destId="{47EA4EC8-71C2-4110-A133-667CD551C3AD}" srcOrd="10" destOrd="0" parTransId="{9D11437A-6F83-43D7-8783-B4C15D96FD8B}" sibTransId="{24FF51EF-693A-4D9A-AB50-69B8AFCB8FEB}"/>
    <dgm:cxn modelId="{76030E2D-A6E8-4DF5-A7C5-7869BFCFB0E7}" type="presOf" srcId="{4D1500C8-DD01-446B-9565-CEB446F71D56}" destId="{CEE404F3-AD95-489D-9E01-09C3E8473098}" srcOrd="1" destOrd="0" presId="urn:microsoft.com/office/officeart/2005/8/layout/radial5"/>
    <dgm:cxn modelId="{DB7E9C2D-38BB-4646-A26B-C07F4D4E1AE9}" type="presOf" srcId="{88E2092C-9A76-44C7-BAEC-CF18D922AEDF}" destId="{51D9DF0A-CA7B-44D1-AD2F-0E03E2C44D83}" srcOrd="0" destOrd="0" presId="urn:microsoft.com/office/officeart/2005/8/layout/radial5"/>
    <dgm:cxn modelId="{1C96CE2D-4141-4D41-A365-013D16D21169}" srcId="{7DEA3860-AD2A-4641-B8E8-4460D67AEE06}" destId="{EE111A18-D3BD-4A4B-ADF2-2EBE24670EB3}" srcOrd="0" destOrd="0" parTransId="{A2902BBA-3300-4970-8F34-F404CE65E90B}" sibTransId="{F3E82E02-C352-4E05-B798-D1E253AB1A04}"/>
    <dgm:cxn modelId="{AAF63231-309F-43B7-80DD-17ADBD7AD36F}" srcId="{EE111A18-D3BD-4A4B-ADF2-2EBE24670EB3}" destId="{889E3772-B4CB-4AE0-80CB-BDCE08A8571D}" srcOrd="3" destOrd="0" parTransId="{D8B4C4C8-9E34-4CD0-91C3-BCF506E17262}" sibTransId="{43FC64FF-2D59-4EB6-B6BC-F99AFA134079}"/>
    <dgm:cxn modelId="{FE3B5931-E3C6-444C-9316-1D99E5280DE6}" type="presOf" srcId="{3028E733-4F56-4E95-97BE-B53EACE16415}" destId="{0EDAF130-5EF7-4747-8F11-0F52B09B87FA}" srcOrd="0" destOrd="0" presId="urn:microsoft.com/office/officeart/2005/8/layout/radial5"/>
    <dgm:cxn modelId="{AA3F673A-7245-4AE0-857A-3A2C0B22E043}" type="presOf" srcId="{BA7D0A46-B66A-4D90-B83C-C10FD98CD3E3}" destId="{8DD3F096-36AE-4971-89CF-7B71F1E0A90F}" srcOrd="0" destOrd="0" presId="urn:microsoft.com/office/officeart/2005/8/layout/radial5"/>
    <dgm:cxn modelId="{80AD4841-CEB0-461A-AE81-B651BE6A5477}" type="presOf" srcId="{B962231F-BA04-480A-80A8-D2D8F6541CC4}" destId="{0DCD250B-FF4E-42A5-A02F-DC441FA5B848}" srcOrd="0" destOrd="0" presId="urn:microsoft.com/office/officeart/2005/8/layout/radial5"/>
    <dgm:cxn modelId="{783C1B63-E7B4-4A4A-9CFC-A0B06A80BD02}" srcId="{EE111A18-D3BD-4A4B-ADF2-2EBE24670EB3}" destId="{D55DAFCD-785D-4904-9C1E-D58D16C3C605}" srcOrd="6" destOrd="0" parTransId="{B760F4C7-BA8D-40AB-9C7B-0FC26D93DA24}" sibTransId="{DC7C2A40-0945-412C-973C-365B4B9C084F}"/>
    <dgm:cxn modelId="{4D48B648-052B-44EE-A164-08D89E7DBED6}" type="presOf" srcId="{BA7D0A46-B66A-4D90-B83C-C10FD98CD3E3}" destId="{19861676-5973-42E4-A12F-EB3669E28851}" srcOrd="1" destOrd="0" presId="urn:microsoft.com/office/officeart/2005/8/layout/radial5"/>
    <dgm:cxn modelId="{B9A19D4A-6CAD-48BE-B66F-A130995A5F62}" type="presOf" srcId="{9D11437A-6F83-43D7-8783-B4C15D96FD8B}" destId="{C843E33E-8902-426D-B52A-09102343B910}" srcOrd="1" destOrd="0" presId="urn:microsoft.com/office/officeart/2005/8/layout/radial5"/>
    <dgm:cxn modelId="{A123AE6E-A2D4-4DBD-9A69-B4A6619FB479}" type="presOf" srcId="{38161E02-727F-4581-B2AA-BDF96FE73864}" destId="{5E04DD9C-A0A4-4973-9F24-8D542A34419F}" srcOrd="1" destOrd="0" presId="urn:microsoft.com/office/officeart/2005/8/layout/radial5"/>
    <dgm:cxn modelId="{02EF646F-0C86-47DC-81A8-FDAC922A00EE}" type="presOf" srcId="{38161E02-727F-4581-B2AA-BDF96FE73864}" destId="{3A5D82BE-9F74-47FD-AC99-222B4FF21EF1}" srcOrd="0" destOrd="0" presId="urn:microsoft.com/office/officeart/2005/8/layout/radial5"/>
    <dgm:cxn modelId="{89142271-B03F-4C51-B6D9-8AC4428EA941}" type="presOf" srcId="{418108D9-AAC0-4674-8F86-B0C2CDF337DA}" destId="{3D53B88A-84E3-46DC-B6B7-7B36379FEA46}" srcOrd="0" destOrd="0" presId="urn:microsoft.com/office/officeart/2005/8/layout/radial5"/>
    <dgm:cxn modelId="{1C686C55-A1DF-486E-8340-1586A85919C5}" type="presOf" srcId="{979BD584-99A7-4335-8EBA-E32539BCD0F7}" destId="{6A9C2C8E-9C70-4620-A785-C0CF94EAEA24}" srcOrd="0" destOrd="0" presId="urn:microsoft.com/office/officeart/2005/8/layout/radial5"/>
    <dgm:cxn modelId="{8BCBB656-501D-4B53-952D-8BDEBA41A55C}" type="presOf" srcId="{D8B4C4C8-9E34-4CD0-91C3-BCF506E17262}" destId="{AC944CBF-CC2A-4896-B64D-C2E24C2AF04F}" srcOrd="0" destOrd="0" presId="urn:microsoft.com/office/officeart/2005/8/layout/radial5"/>
    <dgm:cxn modelId="{D22C6A79-4321-4D2A-823D-D5ABE65CB717}" type="presOf" srcId="{7BAEC8E7-44E6-497C-91C9-90B18A6C6A2F}" destId="{0D64B756-48F3-45A1-9A58-65E25B693CA9}" srcOrd="0" destOrd="0" presId="urn:microsoft.com/office/officeart/2005/8/layout/radial5"/>
    <dgm:cxn modelId="{03B0AD7F-E235-46DB-87E4-ED853C756818}" type="presOf" srcId="{889E3772-B4CB-4AE0-80CB-BDCE08A8571D}" destId="{73D4F520-88C9-4B1B-82CA-BD38BA3A1AF1}" srcOrd="0" destOrd="0" presId="urn:microsoft.com/office/officeart/2005/8/layout/radial5"/>
    <dgm:cxn modelId="{CFE6CF80-F9E4-4803-9FD7-0417B63FF563}" type="presOf" srcId="{D55DAFCD-785D-4904-9C1E-D58D16C3C605}" destId="{0E21CE8C-C70D-467E-B1BB-AFBFB00A217C}" srcOrd="0" destOrd="0" presId="urn:microsoft.com/office/officeart/2005/8/layout/radial5"/>
    <dgm:cxn modelId="{C1AFC197-CED7-48E4-A081-A86294053753}" type="presOf" srcId="{7BAEC8E7-44E6-497C-91C9-90B18A6C6A2F}" destId="{3D8E16F9-8444-4FA3-AE53-F53D9CC5BC10}" srcOrd="1" destOrd="0" presId="urn:microsoft.com/office/officeart/2005/8/layout/radial5"/>
    <dgm:cxn modelId="{22F0A599-B8B2-446C-90E2-284B47130D18}" type="presOf" srcId="{B962231F-BA04-480A-80A8-D2D8F6541CC4}" destId="{B4A26332-A564-4CA8-983D-BB442239D0B3}" srcOrd="1" destOrd="0" presId="urn:microsoft.com/office/officeart/2005/8/layout/radial5"/>
    <dgm:cxn modelId="{72A8FB99-E324-4143-BDB2-A0D602DD9A0B}" srcId="{EE111A18-D3BD-4A4B-ADF2-2EBE24670EB3}" destId="{722AA082-62BC-49EF-BE15-2EB7A34EC657}" srcOrd="9" destOrd="0" parTransId="{B962231F-BA04-480A-80A8-D2D8F6541CC4}" sibTransId="{23FD78D8-D44A-4F97-998A-0C017386A2E6}"/>
    <dgm:cxn modelId="{FEF492A0-BA2C-437C-9971-C5ED434E89C3}" type="presOf" srcId="{4357EC37-033D-43CB-A9F0-9E7D2F8033A0}" destId="{A0A64043-85ED-4129-8CCD-41D498F22D56}" srcOrd="1" destOrd="0" presId="urn:microsoft.com/office/officeart/2005/8/layout/radial5"/>
    <dgm:cxn modelId="{D6AE57AC-12E4-449D-A170-E4E42C77968D}" type="presOf" srcId="{05919580-9042-47DD-B2F1-334CA0235910}" destId="{2D5F7156-6F3A-4560-938A-E68D6E6B5954}" srcOrd="0" destOrd="0" presId="urn:microsoft.com/office/officeart/2005/8/layout/radial5"/>
    <dgm:cxn modelId="{EE51D3BC-BCA4-4EE1-9042-F8E2381EA698}" type="presOf" srcId="{B760F4C7-BA8D-40AB-9C7B-0FC26D93DA24}" destId="{E016212F-A57E-4F62-999C-9B38E9038119}" srcOrd="1" destOrd="0" presId="urn:microsoft.com/office/officeart/2005/8/layout/radial5"/>
    <dgm:cxn modelId="{436551BD-4DB6-4B3B-B0E5-FCEF5E4F821A}" type="presOf" srcId="{EE111A18-D3BD-4A4B-ADF2-2EBE24670EB3}" destId="{D764A14C-6264-45F9-914A-713F605670F0}" srcOrd="0" destOrd="0" presId="urn:microsoft.com/office/officeart/2005/8/layout/radial5"/>
    <dgm:cxn modelId="{25AD8DC0-0BA5-424B-B823-C8FCDB60D01C}" srcId="{EE111A18-D3BD-4A4B-ADF2-2EBE24670EB3}" destId="{5BE330A3-7D6C-4AB9-BAE0-5A9E36A07EEB}" srcOrd="1" destOrd="0" parTransId="{4357EC37-033D-43CB-A9F0-9E7D2F8033A0}" sibTransId="{10EEC8D4-9CB4-45DD-A59A-FD1009734B00}"/>
    <dgm:cxn modelId="{20B9E4CB-EDE6-49F9-854D-A8AD8F4796FC}" type="presOf" srcId="{92543DE0-D85F-40C6-AA72-9BB658FCA76C}" destId="{FEFAD53F-DF1D-4880-9CFF-AB7830FE154F}" srcOrd="0" destOrd="0" presId="urn:microsoft.com/office/officeart/2005/8/layout/radial5"/>
    <dgm:cxn modelId="{FF0198D7-2952-4278-A98D-429E85AAC5F5}" srcId="{EE111A18-D3BD-4A4B-ADF2-2EBE24670EB3}" destId="{05919580-9042-47DD-B2F1-334CA0235910}" srcOrd="0" destOrd="0" parTransId="{44CFB140-7426-4A35-8102-D13D5BE81ABF}" sibTransId="{EB07B2CE-A556-455B-941D-1E72BF873F5B}"/>
    <dgm:cxn modelId="{6A866BD8-9B25-4B3E-8020-9C215D01F759}" type="presOf" srcId="{47EA4EC8-71C2-4110-A133-667CD551C3AD}" destId="{CA20583D-D245-46F0-922B-5AE3094D033C}" srcOrd="0" destOrd="0" presId="urn:microsoft.com/office/officeart/2005/8/layout/radial5"/>
    <dgm:cxn modelId="{FE179CDA-DCCD-41CD-A113-E4AC8A26D25D}" type="presOf" srcId="{722AA082-62BC-49EF-BE15-2EB7A34EC657}" destId="{4B30472D-7591-4521-AEA0-C0CC9A961123}" srcOrd="0" destOrd="0" presId="urn:microsoft.com/office/officeart/2005/8/layout/radial5"/>
    <dgm:cxn modelId="{A13209DB-EC9B-4BD1-8941-E655EA03A7FD}" type="presOf" srcId="{B760F4C7-BA8D-40AB-9C7B-0FC26D93DA24}" destId="{40746E86-B081-45F4-AA0F-3686A7148383}" srcOrd="0" destOrd="0" presId="urn:microsoft.com/office/officeart/2005/8/layout/radial5"/>
    <dgm:cxn modelId="{3E194CE0-E270-45B9-85D2-B1ADFADC14C2}" type="presOf" srcId="{5BE330A3-7D6C-4AB9-BAE0-5A9E36A07EEB}" destId="{FAB7B91F-FC03-4A0F-85D8-70C80A800D7F}" srcOrd="0" destOrd="0" presId="urn:microsoft.com/office/officeart/2005/8/layout/radial5"/>
    <dgm:cxn modelId="{A24695E3-0A44-4241-96BA-2E251CC857B0}" srcId="{EE111A18-D3BD-4A4B-ADF2-2EBE24670EB3}" destId="{979BD584-99A7-4335-8EBA-E32539BCD0F7}" srcOrd="2" destOrd="0" parTransId="{BA7D0A46-B66A-4D90-B83C-C10FD98CD3E3}" sibTransId="{8865FDD8-19E0-4B5E-BA2C-15A4CC43F635}"/>
    <dgm:cxn modelId="{32436EE9-2F18-4D04-9A29-563BBF0050DA}" srcId="{EE111A18-D3BD-4A4B-ADF2-2EBE24670EB3}" destId="{3028E733-4F56-4E95-97BE-B53EACE16415}" srcOrd="5" destOrd="0" parTransId="{38161E02-727F-4581-B2AA-BDF96FE73864}" sibTransId="{E198ACFE-F8E8-4A2C-9638-9C0DF489BEC1}"/>
    <dgm:cxn modelId="{BEDD32EE-D7CF-44A6-9A12-AA5230AC6AC5}" type="presOf" srcId="{7DEA3860-AD2A-4641-B8E8-4460D67AEE06}" destId="{D1C70A3B-0086-4573-ACF5-FEDA261CFB1A}" srcOrd="0" destOrd="0" presId="urn:microsoft.com/office/officeart/2005/8/layout/radial5"/>
    <dgm:cxn modelId="{BCF19BF0-CB4B-43BF-AC16-5A51288B9590}" type="presOf" srcId="{7DC0999B-9F6A-4467-9AAD-0AF8731733C6}" destId="{D92785F0-F6AA-4A29-8D39-25427C8D5F0A}" srcOrd="0" destOrd="0" presId="urn:microsoft.com/office/officeart/2005/8/layout/radial5"/>
    <dgm:cxn modelId="{6AC782FF-092B-4B66-A19D-7F6CFCD5CB1F}" type="presOf" srcId="{44CFB140-7426-4A35-8102-D13D5BE81ABF}" destId="{0BC6F85A-7141-458A-9874-15AB5852C031}" srcOrd="0" destOrd="0" presId="urn:microsoft.com/office/officeart/2005/8/layout/radial5"/>
    <dgm:cxn modelId="{2A579847-C91C-4AE6-A541-3C54519B9073}" type="presParOf" srcId="{D1C70A3B-0086-4573-ACF5-FEDA261CFB1A}" destId="{D764A14C-6264-45F9-914A-713F605670F0}" srcOrd="0" destOrd="0" presId="urn:microsoft.com/office/officeart/2005/8/layout/radial5"/>
    <dgm:cxn modelId="{6F15F98C-0A5B-46BC-A80B-FD173308FAD5}" type="presParOf" srcId="{D1C70A3B-0086-4573-ACF5-FEDA261CFB1A}" destId="{0BC6F85A-7141-458A-9874-15AB5852C031}" srcOrd="1" destOrd="0" presId="urn:microsoft.com/office/officeart/2005/8/layout/radial5"/>
    <dgm:cxn modelId="{EB288D86-D481-4E2E-A50A-AA055437C17E}" type="presParOf" srcId="{0BC6F85A-7141-458A-9874-15AB5852C031}" destId="{C2568B5C-C06D-4DFF-848D-0D3CDCB7FDCA}" srcOrd="0" destOrd="0" presId="urn:microsoft.com/office/officeart/2005/8/layout/radial5"/>
    <dgm:cxn modelId="{43480881-2919-44B2-8DC5-C81A30DAC5A0}" type="presParOf" srcId="{D1C70A3B-0086-4573-ACF5-FEDA261CFB1A}" destId="{2D5F7156-6F3A-4560-938A-E68D6E6B5954}" srcOrd="2" destOrd="0" presId="urn:microsoft.com/office/officeart/2005/8/layout/radial5"/>
    <dgm:cxn modelId="{625CB5E5-5CA9-49E7-A641-EF2A419EA091}" type="presParOf" srcId="{D1C70A3B-0086-4573-ACF5-FEDA261CFB1A}" destId="{D11700F3-B836-4FBE-ACE1-7181B8AA061E}" srcOrd="3" destOrd="0" presId="urn:microsoft.com/office/officeart/2005/8/layout/radial5"/>
    <dgm:cxn modelId="{189681B4-8985-4FFC-BFD7-AB517E8DD2B6}" type="presParOf" srcId="{D11700F3-B836-4FBE-ACE1-7181B8AA061E}" destId="{A0A64043-85ED-4129-8CCD-41D498F22D56}" srcOrd="0" destOrd="0" presId="urn:microsoft.com/office/officeart/2005/8/layout/radial5"/>
    <dgm:cxn modelId="{7FB9FAE5-2348-48A0-A3AD-1E966DF8CD39}" type="presParOf" srcId="{D1C70A3B-0086-4573-ACF5-FEDA261CFB1A}" destId="{FAB7B91F-FC03-4A0F-85D8-70C80A800D7F}" srcOrd="4" destOrd="0" presId="urn:microsoft.com/office/officeart/2005/8/layout/radial5"/>
    <dgm:cxn modelId="{0CB5BD2E-F02E-4084-814B-F0BC861D194C}" type="presParOf" srcId="{D1C70A3B-0086-4573-ACF5-FEDA261CFB1A}" destId="{8DD3F096-36AE-4971-89CF-7B71F1E0A90F}" srcOrd="5" destOrd="0" presId="urn:microsoft.com/office/officeart/2005/8/layout/radial5"/>
    <dgm:cxn modelId="{AD8B2B26-7036-48BE-BED6-93CE1B1B2703}" type="presParOf" srcId="{8DD3F096-36AE-4971-89CF-7B71F1E0A90F}" destId="{19861676-5973-42E4-A12F-EB3669E28851}" srcOrd="0" destOrd="0" presId="urn:microsoft.com/office/officeart/2005/8/layout/radial5"/>
    <dgm:cxn modelId="{617A273B-6C04-487E-8F86-B499FC0D1F07}" type="presParOf" srcId="{D1C70A3B-0086-4573-ACF5-FEDA261CFB1A}" destId="{6A9C2C8E-9C70-4620-A785-C0CF94EAEA24}" srcOrd="6" destOrd="0" presId="urn:microsoft.com/office/officeart/2005/8/layout/radial5"/>
    <dgm:cxn modelId="{8D602770-CB7E-4AD7-8DC2-A309513C499C}" type="presParOf" srcId="{D1C70A3B-0086-4573-ACF5-FEDA261CFB1A}" destId="{AC944CBF-CC2A-4896-B64D-C2E24C2AF04F}" srcOrd="7" destOrd="0" presId="urn:microsoft.com/office/officeart/2005/8/layout/radial5"/>
    <dgm:cxn modelId="{DEC55366-D312-4399-931C-7B7F50F169C8}" type="presParOf" srcId="{AC944CBF-CC2A-4896-B64D-C2E24C2AF04F}" destId="{0E345164-BD92-45C5-B5BA-74B60C841853}" srcOrd="0" destOrd="0" presId="urn:microsoft.com/office/officeart/2005/8/layout/radial5"/>
    <dgm:cxn modelId="{6E91D541-98F0-4682-A20E-77842E4B76D6}" type="presParOf" srcId="{D1C70A3B-0086-4573-ACF5-FEDA261CFB1A}" destId="{73D4F520-88C9-4B1B-82CA-BD38BA3A1AF1}" srcOrd="8" destOrd="0" presId="urn:microsoft.com/office/officeart/2005/8/layout/radial5"/>
    <dgm:cxn modelId="{8CC883D3-E4B8-45CB-BBA1-C66FBFB5B06C}" type="presParOf" srcId="{D1C70A3B-0086-4573-ACF5-FEDA261CFB1A}" destId="{51D9DF0A-CA7B-44D1-AD2F-0E03E2C44D83}" srcOrd="9" destOrd="0" presId="urn:microsoft.com/office/officeart/2005/8/layout/radial5"/>
    <dgm:cxn modelId="{B629C27E-B58B-45C7-B225-239FE82F330F}" type="presParOf" srcId="{51D9DF0A-CA7B-44D1-AD2F-0E03E2C44D83}" destId="{69187340-B4F4-48C1-94C5-D0D015F247B5}" srcOrd="0" destOrd="0" presId="urn:microsoft.com/office/officeart/2005/8/layout/radial5"/>
    <dgm:cxn modelId="{9CC9CC31-A238-4894-B4AF-831E93DAE781}" type="presParOf" srcId="{D1C70A3B-0086-4573-ACF5-FEDA261CFB1A}" destId="{D92785F0-F6AA-4A29-8D39-25427C8D5F0A}" srcOrd="10" destOrd="0" presId="urn:microsoft.com/office/officeart/2005/8/layout/radial5"/>
    <dgm:cxn modelId="{D9690D0F-1019-441A-8BB9-EA5936A4CDF5}" type="presParOf" srcId="{D1C70A3B-0086-4573-ACF5-FEDA261CFB1A}" destId="{3A5D82BE-9F74-47FD-AC99-222B4FF21EF1}" srcOrd="11" destOrd="0" presId="urn:microsoft.com/office/officeart/2005/8/layout/radial5"/>
    <dgm:cxn modelId="{9310BE24-148D-4486-8D6B-F707DD5F72BA}" type="presParOf" srcId="{3A5D82BE-9F74-47FD-AC99-222B4FF21EF1}" destId="{5E04DD9C-A0A4-4973-9F24-8D542A34419F}" srcOrd="0" destOrd="0" presId="urn:microsoft.com/office/officeart/2005/8/layout/radial5"/>
    <dgm:cxn modelId="{E9EF6822-2336-46E8-ACEB-4640B7A06F2F}" type="presParOf" srcId="{D1C70A3B-0086-4573-ACF5-FEDA261CFB1A}" destId="{0EDAF130-5EF7-4747-8F11-0F52B09B87FA}" srcOrd="12" destOrd="0" presId="urn:microsoft.com/office/officeart/2005/8/layout/radial5"/>
    <dgm:cxn modelId="{66457EEF-DC77-4F88-BBC0-72490B023949}" type="presParOf" srcId="{D1C70A3B-0086-4573-ACF5-FEDA261CFB1A}" destId="{40746E86-B081-45F4-AA0F-3686A7148383}" srcOrd="13" destOrd="0" presId="urn:microsoft.com/office/officeart/2005/8/layout/radial5"/>
    <dgm:cxn modelId="{EB88E3CD-A538-44F6-B762-71184862B05B}" type="presParOf" srcId="{40746E86-B081-45F4-AA0F-3686A7148383}" destId="{E016212F-A57E-4F62-999C-9B38E9038119}" srcOrd="0" destOrd="0" presId="urn:microsoft.com/office/officeart/2005/8/layout/radial5"/>
    <dgm:cxn modelId="{BBB8B4DA-E718-4705-88DC-4B9D73F6FF0B}" type="presParOf" srcId="{D1C70A3B-0086-4573-ACF5-FEDA261CFB1A}" destId="{0E21CE8C-C70D-467E-B1BB-AFBFB00A217C}" srcOrd="14" destOrd="0" presId="urn:microsoft.com/office/officeart/2005/8/layout/radial5"/>
    <dgm:cxn modelId="{C15FB3DF-AD25-4B03-A006-1DAE4BA518A5}" type="presParOf" srcId="{D1C70A3B-0086-4573-ACF5-FEDA261CFB1A}" destId="{0D64B756-48F3-45A1-9A58-65E25B693CA9}" srcOrd="15" destOrd="0" presId="urn:microsoft.com/office/officeart/2005/8/layout/radial5"/>
    <dgm:cxn modelId="{F39873F5-5053-4488-9CAB-8D34CFF590BF}" type="presParOf" srcId="{0D64B756-48F3-45A1-9A58-65E25B693CA9}" destId="{3D8E16F9-8444-4FA3-AE53-F53D9CC5BC10}" srcOrd="0" destOrd="0" presId="urn:microsoft.com/office/officeart/2005/8/layout/radial5"/>
    <dgm:cxn modelId="{D26ED25A-E613-48D0-9B34-E31D12AED4C1}" type="presParOf" srcId="{D1C70A3B-0086-4573-ACF5-FEDA261CFB1A}" destId="{FEFAD53F-DF1D-4880-9CFF-AB7830FE154F}" srcOrd="16" destOrd="0" presId="urn:microsoft.com/office/officeart/2005/8/layout/radial5"/>
    <dgm:cxn modelId="{2574340D-EF81-4181-83D6-4254E947F8E0}" type="presParOf" srcId="{D1C70A3B-0086-4573-ACF5-FEDA261CFB1A}" destId="{4A73A67A-9155-4031-9547-8842A6954978}" srcOrd="17" destOrd="0" presId="urn:microsoft.com/office/officeart/2005/8/layout/radial5"/>
    <dgm:cxn modelId="{F19D124E-F29B-45F3-B608-4D774938222A}" type="presParOf" srcId="{4A73A67A-9155-4031-9547-8842A6954978}" destId="{CEE404F3-AD95-489D-9E01-09C3E8473098}" srcOrd="0" destOrd="0" presId="urn:microsoft.com/office/officeart/2005/8/layout/radial5"/>
    <dgm:cxn modelId="{37CBD4FC-84DE-4B07-BBEE-3821F2250522}" type="presParOf" srcId="{D1C70A3B-0086-4573-ACF5-FEDA261CFB1A}" destId="{3D53B88A-84E3-46DC-B6B7-7B36379FEA46}" srcOrd="18" destOrd="0" presId="urn:microsoft.com/office/officeart/2005/8/layout/radial5"/>
    <dgm:cxn modelId="{5A1F90BB-D541-4859-BF12-733B1793DE31}" type="presParOf" srcId="{D1C70A3B-0086-4573-ACF5-FEDA261CFB1A}" destId="{0DCD250B-FF4E-42A5-A02F-DC441FA5B848}" srcOrd="19" destOrd="0" presId="urn:microsoft.com/office/officeart/2005/8/layout/radial5"/>
    <dgm:cxn modelId="{EBC31AAD-E2F1-4A4C-9E2B-CE22FC795CE0}" type="presParOf" srcId="{0DCD250B-FF4E-42A5-A02F-DC441FA5B848}" destId="{B4A26332-A564-4CA8-983D-BB442239D0B3}" srcOrd="0" destOrd="0" presId="urn:microsoft.com/office/officeart/2005/8/layout/radial5"/>
    <dgm:cxn modelId="{C7D77B49-A052-4B18-8D89-46E318792D97}" type="presParOf" srcId="{D1C70A3B-0086-4573-ACF5-FEDA261CFB1A}" destId="{4B30472D-7591-4521-AEA0-C0CC9A961123}" srcOrd="20" destOrd="0" presId="urn:microsoft.com/office/officeart/2005/8/layout/radial5"/>
    <dgm:cxn modelId="{47CFE02B-D3E6-43CF-A381-708F4B1AB0AC}" type="presParOf" srcId="{D1C70A3B-0086-4573-ACF5-FEDA261CFB1A}" destId="{7BC53311-18A6-4497-9318-1E21C2DDB75B}" srcOrd="21" destOrd="0" presId="urn:microsoft.com/office/officeart/2005/8/layout/radial5"/>
    <dgm:cxn modelId="{EAAA90BC-D38C-499B-A56D-E7118C854D20}" type="presParOf" srcId="{7BC53311-18A6-4497-9318-1E21C2DDB75B}" destId="{C843E33E-8902-426D-B52A-09102343B910}" srcOrd="0" destOrd="0" presId="urn:microsoft.com/office/officeart/2005/8/layout/radial5"/>
    <dgm:cxn modelId="{97858F7D-560B-4FFF-8213-358F0AC7DF59}" type="presParOf" srcId="{D1C70A3B-0086-4573-ACF5-FEDA261CFB1A}" destId="{CA20583D-D245-46F0-922B-5AE3094D033C}" srcOrd="22"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EA3860-AD2A-4641-B8E8-4460D67AEE06}" type="doc">
      <dgm:prSet loTypeId="urn:microsoft.com/office/officeart/2005/8/layout/radial5" loCatId="cycle" qsTypeId="urn:microsoft.com/office/officeart/2005/8/quickstyle/simple2" qsCatId="simple" csTypeId="urn:microsoft.com/office/officeart/2005/8/colors/accent3_2" csCatId="accent3" phldr="1"/>
      <dgm:spPr/>
      <dgm:t>
        <a:bodyPr/>
        <a:lstStyle/>
        <a:p>
          <a:endParaRPr lang="en-US"/>
        </a:p>
      </dgm:t>
    </dgm:pt>
    <dgm:pt modelId="{EE111A18-D3BD-4A4B-ADF2-2EBE24670EB3}">
      <dgm:prSet phldrT="[Text]" custT="1"/>
      <dgm:spPr/>
      <dgm:t>
        <a:bodyPr/>
        <a:lstStyle/>
        <a:p>
          <a:r>
            <a:rPr lang="en-US" sz="1600" b="1" dirty="0">
              <a:solidFill>
                <a:schemeClr val="tx1"/>
              </a:solidFill>
            </a:rPr>
            <a:t>Information</a:t>
          </a:r>
        </a:p>
      </dgm:t>
    </dgm:pt>
    <dgm:pt modelId="{A2902BBA-3300-4970-8F34-F404CE65E90B}" type="parTrans" cxnId="{1C96CE2D-4141-4D41-A365-013D16D21169}">
      <dgm:prSet/>
      <dgm:spPr/>
      <dgm:t>
        <a:bodyPr/>
        <a:lstStyle/>
        <a:p>
          <a:endParaRPr lang="en-US" sz="2000" b="1">
            <a:solidFill>
              <a:schemeClr val="tx1"/>
            </a:solidFill>
          </a:endParaRPr>
        </a:p>
      </dgm:t>
    </dgm:pt>
    <dgm:pt modelId="{F3E82E02-C352-4E05-B798-D1E253AB1A04}" type="sibTrans" cxnId="{1C96CE2D-4141-4D41-A365-013D16D21169}">
      <dgm:prSet/>
      <dgm:spPr/>
      <dgm:t>
        <a:bodyPr/>
        <a:lstStyle/>
        <a:p>
          <a:endParaRPr lang="en-US" sz="2000" b="1">
            <a:solidFill>
              <a:schemeClr val="tx1"/>
            </a:solidFill>
          </a:endParaRPr>
        </a:p>
      </dgm:t>
    </dgm:pt>
    <dgm:pt modelId="{05919580-9042-47DD-B2F1-334CA0235910}">
      <dgm:prSet phldrT="[Text]" custT="1"/>
      <dgm:spPr/>
      <dgm:t>
        <a:bodyPr/>
        <a:lstStyle/>
        <a:p>
          <a:r>
            <a:rPr lang="en-US" sz="800" b="1" dirty="0">
              <a:solidFill>
                <a:schemeClr val="tx1"/>
              </a:solidFill>
            </a:rPr>
            <a:t>Supervisors</a:t>
          </a:r>
        </a:p>
      </dgm:t>
    </dgm:pt>
    <dgm:pt modelId="{44CFB140-7426-4A35-8102-D13D5BE81ABF}" type="parTrans" cxnId="{FF0198D7-2952-4278-A98D-429E85AAC5F5}">
      <dgm:prSet custT="1"/>
      <dgm:spPr/>
      <dgm:t>
        <a:bodyPr/>
        <a:lstStyle/>
        <a:p>
          <a:endParaRPr lang="en-US" sz="800" b="1">
            <a:solidFill>
              <a:schemeClr val="tx1"/>
            </a:solidFill>
          </a:endParaRPr>
        </a:p>
      </dgm:t>
    </dgm:pt>
    <dgm:pt modelId="{EB07B2CE-A556-455B-941D-1E72BF873F5B}" type="sibTrans" cxnId="{FF0198D7-2952-4278-A98D-429E85AAC5F5}">
      <dgm:prSet/>
      <dgm:spPr/>
      <dgm:t>
        <a:bodyPr/>
        <a:lstStyle/>
        <a:p>
          <a:endParaRPr lang="en-US" sz="2000" b="1">
            <a:solidFill>
              <a:schemeClr val="tx1"/>
            </a:solidFill>
          </a:endParaRPr>
        </a:p>
      </dgm:t>
    </dgm:pt>
    <dgm:pt modelId="{92543DE0-D85F-40C6-AA72-9BB658FCA76C}">
      <dgm:prSet phldrT="[Text]" custT="1"/>
      <dgm:spPr/>
      <dgm:t>
        <a:bodyPr/>
        <a:lstStyle/>
        <a:p>
          <a:r>
            <a:rPr lang="en-US" sz="800" b="1" dirty="0">
              <a:solidFill>
                <a:schemeClr val="tx1"/>
              </a:solidFill>
            </a:rPr>
            <a:t>Public</a:t>
          </a:r>
        </a:p>
      </dgm:t>
    </dgm:pt>
    <dgm:pt modelId="{7BAEC8E7-44E6-497C-91C9-90B18A6C6A2F}" type="parTrans" cxnId="{66C25005-B56C-4074-A0FE-84119012809B}">
      <dgm:prSet custT="1"/>
      <dgm:spPr/>
      <dgm:t>
        <a:bodyPr/>
        <a:lstStyle/>
        <a:p>
          <a:endParaRPr lang="en-US" sz="800" b="1">
            <a:solidFill>
              <a:schemeClr val="tx1"/>
            </a:solidFill>
          </a:endParaRPr>
        </a:p>
      </dgm:t>
    </dgm:pt>
    <dgm:pt modelId="{3C2F49BC-EC61-46F9-BF5E-D72CB18448E3}" type="sibTrans" cxnId="{66C25005-B56C-4074-A0FE-84119012809B}">
      <dgm:prSet/>
      <dgm:spPr/>
      <dgm:t>
        <a:bodyPr/>
        <a:lstStyle/>
        <a:p>
          <a:endParaRPr lang="en-US" sz="2000" b="1">
            <a:solidFill>
              <a:schemeClr val="tx1"/>
            </a:solidFill>
          </a:endParaRPr>
        </a:p>
      </dgm:t>
    </dgm:pt>
    <dgm:pt modelId="{418108D9-AAC0-4674-8F86-B0C2CDF337DA}">
      <dgm:prSet phldrT="[Text]" custT="1"/>
      <dgm:spPr/>
      <dgm:t>
        <a:bodyPr/>
        <a:lstStyle/>
        <a:p>
          <a:r>
            <a:rPr lang="en-US" sz="800" b="1" dirty="0">
              <a:solidFill>
                <a:schemeClr val="tx1"/>
              </a:solidFill>
            </a:rPr>
            <a:t>Financial Institutions</a:t>
          </a:r>
        </a:p>
      </dgm:t>
    </dgm:pt>
    <dgm:pt modelId="{4D1500C8-DD01-446B-9565-CEB446F71D56}" type="parTrans" cxnId="{3CAF5719-425F-4EC3-948F-9BC4F396E047}">
      <dgm:prSet custT="1"/>
      <dgm:spPr/>
      <dgm:t>
        <a:bodyPr/>
        <a:lstStyle/>
        <a:p>
          <a:endParaRPr lang="en-US" sz="800" b="1">
            <a:solidFill>
              <a:schemeClr val="tx1"/>
            </a:solidFill>
          </a:endParaRPr>
        </a:p>
      </dgm:t>
    </dgm:pt>
    <dgm:pt modelId="{10687592-24F9-4A8B-8ACE-C1EB9A84B575}" type="sibTrans" cxnId="{3CAF5719-425F-4EC3-948F-9BC4F396E047}">
      <dgm:prSet/>
      <dgm:spPr/>
      <dgm:t>
        <a:bodyPr/>
        <a:lstStyle/>
        <a:p>
          <a:endParaRPr lang="en-US" sz="2000" b="1">
            <a:solidFill>
              <a:schemeClr val="tx1"/>
            </a:solidFill>
          </a:endParaRPr>
        </a:p>
      </dgm:t>
    </dgm:pt>
    <dgm:pt modelId="{7DC0999B-9F6A-4467-9AAD-0AF8731733C6}">
      <dgm:prSet custT="1"/>
      <dgm:spPr/>
      <dgm:t>
        <a:bodyPr/>
        <a:lstStyle/>
        <a:p>
          <a:r>
            <a:rPr lang="en-US" sz="800" b="1" dirty="0">
              <a:solidFill>
                <a:schemeClr val="tx1"/>
              </a:solidFill>
            </a:rPr>
            <a:t>Other Colleges and Universities</a:t>
          </a:r>
        </a:p>
      </dgm:t>
    </dgm:pt>
    <dgm:pt modelId="{88E2092C-9A76-44C7-BAEC-CF18D922AEDF}" type="parTrans" cxnId="{E73FAE16-F63C-4DC4-B816-947BC542E71F}">
      <dgm:prSet custT="1"/>
      <dgm:spPr/>
      <dgm:t>
        <a:bodyPr/>
        <a:lstStyle/>
        <a:p>
          <a:endParaRPr lang="en-US" sz="800" b="1">
            <a:solidFill>
              <a:schemeClr val="tx1"/>
            </a:solidFill>
          </a:endParaRPr>
        </a:p>
      </dgm:t>
    </dgm:pt>
    <dgm:pt modelId="{7A14D907-D0D9-4F04-AA8E-BAA15D744C6F}" type="sibTrans" cxnId="{E73FAE16-F63C-4DC4-B816-947BC542E71F}">
      <dgm:prSet/>
      <dgm:spPr/>
      <dgm:t>
        <a:bodyPr/>
        <a:lstStyle/>
        <a:p>
          <a:endParaRPr lang="en-US" sz="2000" b="1">
            <a:solidFill>
              <a:schemeClr val="tx1"/>
            </a:solidFill>
          </a:endParaRPr>
        </a:p>
      </dgm:t>
    </dgm:pt>
    <dgm:pt modelId="{3028E733-4F56-4E95-97BE-B53EACE16415}">
      <dgm:prSet custT="1"/>
      <dgm:spPr/>
      <dgm:t>
        <a:bodyPr/>
        <a:lstStyle/>
        <a:p>
          <a:r>
            <a:rPr lang="en-US" sz="700" b="1" dirty="0">
              <a:solidFill>
                <a:schemeClr val="tx1"/>
              </a:solidFill>
            </a:rPr>
            <a:t>News Organizations</a:t>
          </a:r>
        </a:p>
      </dgm:t>
    </dgm:pt>
    <dgm:pt modelId="{38161E02-727F-4581-B2AA-BDF96FE73864}" type="parTrans" cxnId="{32436EE9-2F18-4D04-9A29-563BBF0050DA}">
      <dgm:prSet custT="1"/>
      <dgm:spPr/>
      <dgm:t>
        <a:bodyPr/>
        <a:lstStyle/>
        <a:p>
          <a:endParaRPr lang="en-US" sz="800" b="1">
            <a:solidFill>
              <a:schemeClr val="tx1"/>
            </a:solidFill>
          </a:endParaRPr>
        </a:p>
      </dgm:t>
    </dgm:pt>
    <dgm:pt modelId="{E198ACFE-F8E8-4A2C-9638-9C0DF489BEC1}" type="sibTrans" cxnId="{32436EE9-2F18-4D04-9A29-563BBF0050DA}">
      <dgm:prSet/>
      <dgm:spPr/>
      <dgm:t>
        <a:bodyPr/>
        <a:lstStyle/>
        <a:p>
          <a:endParaRPr lang="en-US" sz="2000" b="1">
            <a:solidFill>
              <a:schemeClr val="tx1"/>
            </a:solidFill>
          </a:endParaRPr>
        </a:p>
      </dgm:t>
    </dgm:pt>
    <dgm:pt modelId="{D55DAFCD-785D-4904-9C1E-D58D16C3C605}">
      <dgm:prSet custT="1"/>
      <dgm:spPr/>
      <dgm:t>
        <a:bodyPr/>
        <a:lstStyle/>
        <a:p>
          <a:r>
            <a:rPr lang="en-US" sz="800" b="1" dirty="0">
              <a:solidFill>
                <a:schemeClr val="tx1"/>
              </a:solidFill>
            </a:rPr>
            <a:t>Statistical Databases</a:t>
          </a:r>
        </a:p>
      </dgm:t>
    </dgm:pt>
    <dgm:pt modelId="{B760F4C7-BA8D-40AB-9C7B-0FC26D93DA24}" type="parTrans" cxnId="{783C1B63-E7B4-4A4A-9CFC-A0B06A80BD02}">
      <dgm:prSet custT="1"/>
      <dgm:spPr/>
      <dgm:t>
        <a:bodyPr/>
        <a:lstStyle/>
        <a:p>
          <a:endParaRPr lang="en-US" sz="800" b="1">
            <a:solidFill>
              <a:schemeClr val="tx1"/>
            </a:solidFill>
          </a:endParaRPr>
        </a:p>
      </dgm:t>
    </dgm:pt>
    <dgm:pt modelId="{DC7C2A40-0945-412C-973C-365B4B9C084F}" type="sibTrans" cxnId="{783C1B63-E7B4-4A4A-9CFC-A0B06A80BD02}">
      <dgm:prSet/>
      <dgm:spPr/>
      <dgm:t>
        <a:bodyPr/>
        <a:lstStyle/>
        <a:p>
          <a:endParaRPr lang="en-US" sz="2000" b="1">
            <a:solidFill>
              <a:schemeClr val="tx1"/>
            </a:solidFill>
          </a:endParaRPr>
        </a:p>
      </dgm:t>
    </dgm:pt>
    <dgm:pt modelId="{722AA082-62BC-49EF-BE15-2EB7A34EC657}">
      <dgm:prSet custT="1"/>
      <dgm:spPr/>
      <dgm:t>
        <a:bodyPr/>
        <a:lstStyle/>
        <a:p>
          <a:r>
            <a:rPr lang="en-US" sz="700" b="1" dirty="0">
              <a:solidFill>
                <a:schemeClr val="tx1"/>
              </a:solidFill>
            </a:rPr>
            <a:t>Accreditation</a:t>
          </a:r>
          <a:r>
            <a:rPr lang="en-US" sz="800" b="1" dirty="0">
              <a:solidFill>
                <a:schemeClr val="tx1"/>
              </a:solidFill>
            </a:rPr>
            <a:t> Boards</a:t>
          </a:r>
        </a:p>
      </dgm:t>
    </dgm:pt>
    <dgm:pt modelId="{B962231F-BA04-480A-80A8-D2D8F6541CC4}" type="parTrans" cxnId="{72A8FB99-E324-4143-BDB2-A0D602DD9A0B}">
      <dgm:prSet custT="1"/>
      <dgm:spPr/>
      <dgm:t>
        <a:bodyPr/>
        <a:lstStyle/>
        <a:p>
          <a:endParaRPr lang="en-US" sz="800" b="1">
            <a:solidFill>
              <a:schemeClr val="tx1"/>
            </a:solidFill>
          </a:endParaRPr>
        </a:p>
      </dgm:t>
    </dgm:pt>
    <dgm:pt modelId="{23FD78D8-D44A-4F97-998A-0C017386A2E6}" type="sibTrans" cxnId="{72A8FB99-E324-4143-BDB2-A0D602DD9A0B}">
      <dgm:prSet/>
      <dgm:spPr/>
      <dgm:t>
        <a:bodyPr/>
        <a:lstStyle/>
        <a:p>
          <a:endParaRPr lang="en-US" sz="2000" b="1">
            <a:solidFill>
              <a:schemeClr val="tx1"/>
            </a:solidFill>
          </a:endParaRPr>
        </a:p>
      </dgm:t>
    </dgm:pt>
    <dgm:pt modelId="{47EA4EC8-71C2-4110-A133-667CD551C3AD}">
      <dgm:prSet custT="1"/>
      <dgm:spPr/>
      <dgm:t>
        <a:bodyPr/>
        <a:lstStyle/>
        <a:p>
          <a:r>
            <a:rPr lang="en-US" sz="800" b="1" dirty="0">
              <a:solidFill>
                <a:schemeClr val="tx1"/>
              </a:solidFill>
            </a:rPr>
            <a:t>Government Agencies</a:t>
          </a:r>
        </a:p>
      </dgm:t>
    </dgm:pt>
    <dgm:pt modelId="{9D11437A-6F83-43D7-8783-B4C15D96FD8B}" type="parTrans" cxnId="{6BDEF21F-85BF-4E78-8622-A0751DE0A837}">
      <dgm:prSet custT="1"/>
      <dgm:spPr/>
      <dgm:t>
        <a:bodyPr/>
        <a:lstStyle/>
        <a:p>
          <a:endParaRPr lang="en-US" sz="800" b="1">
            <a:solidFill>
              <a:schemeClr val="tx1"/>
            </a:solidFill>
          </a:endParaRPr>
        </a:p>
      </dgm:t>
    </dgm:pt>
    <dgm:pt modelId="{24FF51EF-693A-4D9A-AB50-69B8AFCB8FEB}" type="sibTrans" cxnId="{6BDEF21F-85BF-4E78-8622-A0751DE0A837}">
      <dgm:prSet/>
      <dgm:spPr/>
      <dgm:t>
        <a:bodyPr/>
        <a:lstStyle/>
        <a:p>
          <a:endParaRPr lang="en-US" sz="2000" b="1">
            <a:solidFill>
              <a:schemeClr val="tx1"/>
            </a:solidFill>
          </a:endParaRPr>
        </a:p>
      </dgm:t>
    </dgm:pt>
    <dgm:pt modelId="{0B607A36-1836-4885-A64C-8E7B0C05F29E}">
      <dgm:prSet custT="1"/>
      <dgm:spPr/>
      <dgm:t>
        <a:bodyPr/>
        <a:lstStyle/>
        <a:p>
          <a:r>
            <a:rPr lang="en-US" sz="800" b="1" dirty="0">
              <a:solidFill>
                <a:schemeClr val="tx1"/>
              </a:solidFill>
            </a:rPr>
            <a:t>Students</a:t>
          </a:r>
        </a:p>
      </dgm:t>
    </dgm:pt>
    <dgm:pt modelId="{09569089-1315-4430-A387-7F9BB8FA49A8}" type="parTrans" cxnId="{6D6B778E-64C8-4FFA-AA28-79D6E5241AF8}">
      <dgm:prSet custT="1"/>
      <dgm:spPr/>
      <dgm:t>
        <a:bodyPr/>
        <a:lstStyle/>
        <a:p>
          <a:endParaRPr lang="en-US" sz="800" b="1">
            <a:solidFill>
              <a:schemeClr val="tx1"/>
            </a:solidFill>
          </a:endParaRPr>
        </a:p>
      </dgm:t>
    </dgm:pt>
    <dgm:pt modelId="{44EE86D8-7CC9-4DF3-A5E2-85BF0164809E}" type="sibTrans" cxnId="{6D6B778E-64C8-4FFA-AA28-79D6E5241AF8}">
      <dgm:prSet/>
      <dgm:spPr/>
      <dgm:t>
        <a:bodyPr/>
        <a:lstStyle/>
        <a:p>
          <a:endParaRPr lang="en-US" sz="2000" b="1">
            <a:solidFill>
              <a:schemeClr val="tx1"/>
            </a:solidFill>
          </a:endParaRPr>
        </a:p>
      </dgm:t>
    </dgm:pt>
    <dgm:pt modelId="{C5212932-45A5-4BA8-896A-C94352840E64}">
      <dgm:prSet custT="1"/>
      <dgm:spPr/>
      <dgm:t>
        <a:bodyPr/>
        <a:lstStyle/>
        <a:p>
          <a:r>
            <a:rPr lang="en-US" sz="800" b="1" dirty="0">
              <a:solidFill>
                <a:schemeClr val="tx1"/>
              </a:solidFill>
            </a:rPr>
            <a:t>Partners</a:t>
          </a:r>
        </a:p>
      </dgm:t>
    </dgm:pt>
    <dgm:pt modelId="{FD5444D5-2C41-4FDC-A6E4-66524766A1C9}" type="parTrans" cxnId="{5C1259DB-5459-4D35-8284-08A8449E0142}">
      <dgm:prSet custT="1"/>
      <dgm:spPr/>
      <dgm:t>
        <a:bodyPr/>
        <a:lstStyle/>
        <a:p>
          <a:endParaRPr lang="en-US" sz="800" b="1">
            <a:solidFill>
              <a:schemeClr val="tx1"/>
            </a:solidFill>
          </a:endParaRPr>
        </a:p>
      </dgm:t>
    </dgm:pt>
    <dgm:pt modelId="{E28276CC-1B8A-4B36-8F83-60A1A8DC10EA}" type="sibTrans" cxnId="{5C1259DB-5459-4D35-8284-08A8449E0142}">
      <dgm:prSet/>
      <dgm:spPr/>
      <dgm:t>
        <a:bodyPr/>
        <a:lstStyle/>
        <a:p>
          <a:endParaRPr lang="en-US" sz="2000" b="1">
            <a:solidFill>
              <a:schemeClr val="tx1"/>
            </a:solidFill>
          </a:endParaRPr>
        </a:p>
      </dgm:t>
    </dgm:pt>
    <dgm:pt modelId="{D1C70A3B-0086-4573-ACF5-FEDA261CFB1A}" type="pres">
      <dgm:prSet presAssocID="{7DEA3860-AD2A-4641-B8E8-4460D67AEE06}" presName="Name0" presStyleCnt="0">
        <dgm:presLayoutVars>
          <dgm:chMax val="1"/>
          <dgm:dir/>
          <dgm:animLvl val="ctr"/>
          <dgm:resizeHandles val="exact"/>
        </dgm:presLayoutVars>
      </dgm:prSet>
      <dgm:spPr/>
    </dgm:pt>
    <dgm:pt modelId="{D764A14C-6264-45F9-914A-713F605670F0}" type="pres">
      <dgm:prSet presAssocID="{EE111A18-D3BD-4A4B-ADF2-2EBE24670EB3}" presName="centerShape" presStyleLbl="node0" presStyleIdx="0" presStyleCnt="1" custScaleX="209002" custScaleY="128106"/>
      <dgm:spPr/>
    </dgm:pt>
    <dgm:pt modelId="{0BC6F85A-7141-458A-9874-15AB5852C031}" type="pres">
      <dgm:prSet presAssocID="{44CFB140-7426-4A35-8102-D13D5BE81ABF}" presName="parTrans" presStyleLbl="sibTrans2D1" presStyleIdx="0" presStyleCnt="10"/>
      <dgm:spPr/>
    </dgm:pt>
    <dgm:pt modelId="{C2568B5C-C06D-4DFF-848D-0D3CDCB7FDCA}" type="pres">
      <dgm:prSet presAssocID="{44CFB140-7426-4A35-8102-D13D5BE81ABF}" presName="connectorText" presStyleLbl="sibTrans2D1" presStyleIdx="0" presStyleCnt="10"/>
      <dgm:spPr/>
    </dgm:pt>
    <dgm:pt modelId="{2D5F7156-6F3A-4560-938A-E68D6E6B5954}" type="pres">
      <dgm:prSet presAssocID="{05919580-9042-47DD-B2F1-334CA0235910}" presName="node" presStyleLbl="node1" presStyleIdx="0" presStyleCnt="10">
        <dgm:presLayoutVars>
          <dgm:bulletEnabled val="1"/>
        </dgm:presLayoutVars>
      </dgm:prSet>
      <dgm:spPr/>
    </dgm:pt>
    <dgm:pt modelId="{51D9DF0A-CA7B-44D1-AD2F-0E03E2C44D83}" type="pres">
      <dgm:prSet presAssocID="{88E2092C-9A76-44C7-BAEC-CF18D922AEDF}" presName="parTrans" presStyleLbl="sibTrans2D1" presStyleIdx="1" presStyleCnt="10"/>
      <dgm:spPr/>
    </dgm:pt>
    <dgm:pt modelId="{69187340-B4F4-48C1-94C5-D0D015F247B5}" type="pres">
      <dgm:prSet presAssocID="{88E2092C-9A76-44C7-BAEC-CF18D922AEDF}" presName="connectorText" presStyleLbl="sibTrans2D1" presStyleIdx="1" presStyleCnt="10"/>
      <dgm:spPr/>
    </dgm:pt>
    <dgm:pt modelId="{D92785F0-F6AA-4A29-8D39-25427C8D5F0A}" type="pres">
      <dgm:prSet presAssocID="{7DC0999B-9F6A-4467-9AAD-0AF8731733C6}" presName="node" presStyleLbl="node1" presStyleIdx="1" presStyleCnt="10">
        <dgm:presLayoutVars>
          <dgm:bulletEnabled val="1"/>
        </dgm:presLayoutVars>
      </dgm:prSet>
      <dgm:spPr/>
    </dgm:pt>
    <dgm:pt modelId="{3A5D82BE-9F74-47FD-AC99-222B4FF21EF1}" type="pres">
      <dgm:prSet presAssocID="{38161E02-727F-4581-B2AA-BDF96FE73864}" presName="parTrans" presStyleLbl="sibTrans2D1" presStyleIdx="2" presStyleCnt="10"/>
      <dgm:spPr/>
    </dgm:pt>
    <dgm:pt modelId="{5E04DD9C-A0A4-4973-9F24-8D542A34419F}" type="pres">
      <dgm:prSet presAssocID="{38161E02-727F-4581-B2AA-BDF96FE73864}" presName="connectorText" presStyleLbl="sibTrans2D1" presStyleIdx="2" presStyleCnt="10"/>
      <dgm:spPr/>
    </dgm:pt>
    <dgm:pt modelId="{0EDAF130-5EF7-4747-8F11-0F52B09B87FA}" type="pres">
      <dgm:prSet presAssocID="{3028E733-4F56-4E95-97BE-B53EACE16415}" presName="node" presStyleLbl="node1" presStyleIdx="2" presStyleCnt="10">
        <dgm:presLayoutVars>
          <dgm:bulletEnabled val="1"/>
        </dgm:presLayoutVars>
      </dgm:prSet>
      <dgm:spPr/>
    </dgm:pt>
    <dgm:pt modelId="{40746E86-B081-45F4-AA0F-3686A7148383}" type="pres">
      <dgm:prSet presAssocID="{B760F4C7-BA8D-40AB-9C7B-0FC26D93DA24}" presName="parTrans" presStyleLbl="sibTrans2D1" presStyleIdx="3" presStyleCnt="10"/>
      <dgm:spPr/>
    </dgm:pt>
    <dgm:pt modelId="{E016212F-A57E-4F62-999C-9B38E9038119}" type="pres">
      <dgm:prSet presAssocID="{B760F4C7-BA8D-40AB-9C7B-0FC26D93DA24}" presName="connectorText" presStyleLbl="sibTrans2D1" presStyleIdx="3" presStyleCnt="10"/>
      <dgm:spPr/>
    </dgm:pt>
    <dgm:pt modelId="{0E21CE8C-C70D-467E-B1BB-AFBFB00A217C}" type="pres">
      <dgm:prSet presAssocID="{D55DAFCD-785D-4904-9C1E-D58D16C3C605}" presName="node" presStyleLbl="node1" presStyleIdx="3" presStyleCnt="10">
        <dgm:presLayoutVars>
          <dgm:bulletEnabled val="1"/>
        </dgm:presLayoutVars>
      </dgm:prSet>
      <dgm:spPr/>
    </dgm:pt>
    <dgm:pt modelId="{0D64B756-48F3-45A1-9A58-65E25B693CA9}" type="pres">
      <dgm:prSet presAssocID="{7BAEC8E7-44E6-497C-91C9-90B18A6C6A2F}" presName="parTrans" presStyleLbl="sibTrans2D1" presStyleIdx="4" presStyleCnt="10"/>
      <dgm:spPr/>
    </dgm:pt>
    <dgm:pt modelId="{3D8E16F9-8444-4FA3-AE53-F53D9CC5BC10}" type="pres">
      <dgm:prSet presAssocID="{7BAEC8E7-44E6-497C-91C9-90B18A6C6A2F}" presName="connectorText" presStyleLbl="sibTrans2D1" presStyleIdx="4" presStyleCnt="10"/>
      <dgm:spPr/>
    </dgm:pt>
    <dgm:pt modelId="{FEFAD53F-DF1D-4880-9CFF-AB7830FE154F}" type="pres">
      <dgm:prSet presAssocID="{92543DE0-D85F-40C6-AA72-9BB658FCA76C}" presName="node" presStyleLbl="node1" presStyleIdx="4" presStyleCnt="10">
        <dgm:presLayoutVars>
          <dgm:bulletEnabled val="1"/>
        </dgm:presLayoutVars>
      </dgm:prSet>
      <dgm:spPr/>
    </dgm:pt>
    <dgm:pt modelId="{4A73A67A-9155-4031-9547-8842A6954978}" type="pres">
      <dgm:prSet presAssocID="{4D1500C8-DD01-446B-9565-CEB446F71D56}" presName="parTrans" presStyleLbl="sibTrans2D1" presStyleIdx="5" presStyleCnt="10"/>
      <dgm:spPr/>
    </dgm:pt>
    <dgm:pt modelId="{CEE404F3-AD95-489D-9E01-09C3E8473098}" type="pres">
      <dgm:prSet presAssocID="{4D1500C8-DD01-446B-9565-CEB446F71D56}" presName="connectorText" presStyleLbl="sibTrans2D1" presStyleIdx="5" presStyleCnt="10"/>
      <dgm:spPr/>
    </dgm:pt>
    <dgm:pt modelId="{3D53B88A-84E3-46DC-B6B7-7B36379FEA46}" type="pres">
      <dgm:prSet presAssocID="{418108D9-AAC0-4674-8F86-B0C2CDF337DA}" presName="node" presStyleLbl="node1" presStyleIdx="5" presStyleCnt="10">
        <dgm:presLayoutVars>
          <dgm:bulletEnabled val="1"/>
        </dgm:presLayoutVars>
      </dgm:prSet>
      <dgm:spPr/>
    </dgm:pt>
    <dgm:pt modelId="{0DCD250B-FF4E-42A5-A02F-DC441FA5B848}" type="pres">
      <dgm:prSet presAssocID="{B962231F-BA04-480A-80A8-D2D8F6541CC4}" presName="parTrans" presStyleLbl="sibTrans2D1" presStyleIdx="6" presStyleCnt="10"/>
      <dgm:spPr/>
    </dgm:pt>
    <dgm:pt modelId="{B4A26332-A564-4CA8-983D-BB442239D0B3}" type="pres">
      <dgm:prSet presAssocID="{B962231F-BA04-480A-80A8-D2D8F6541CC4}" presName="connectorText" presStyleLbl="sibTrans2D1" presStyleIdx="6" presStyleCnt="10"/>
      <dgm:spPr/>
    </dgm:pt>
    <dgm:pt modelId="{4B30472D-7591-4521-AEA0-C0CC9A961123}" type="pres">
      <dgm:prSet presAssocID="{722AA082-62BC-49EF-BE15-2EB7A34EC657}" presName="node" presStyleLbl="node1" presStyleIdx="6" presStyleCnt="10">
        <dgm:presLayoutVars>
          <dgm:bulletEnabled val="1"/>
        </dgm:presLayoutVars>
      </dgm:prSet>
      <dgm:spPr/>
    </dgm:pt>
    <dgm:pt modelId="{7BC53311-18A6-4497-9318-1E21C2DDB75B}" type="pres">
      <dgm:prSet presAssocID="{9D11437A-6F83-43D7-8783-B4C15D96FD8B}" presName="parTrans" presStyleLbl="sibTrans2D1" presStyleIdx="7" presStyleCnt="10"/>
      <dgm:spPr/>
    </dgm:pt>
    <dgm:pt modelId="{C843E33E-8902-426D-B52A-09102343B910}" type="pres">
      <dgm:prSet presAssocID="{9D11437A-6F83-43D7-8783-B4C15D96FD8B}" presName="connectorText" presStyleLbl="sibTrans2D1" presStyleIdx="7" presStyleCnt="10"/>
      <dgm:spPr/>
    </dgm:pt>
    <dgm:pt modelId="{CA20583D-D245-46F0-922B-5AE3094D033C}" type="pres">
      <dgm:prSet presAssocID="{47EA4EC8-71C2-4110-A133-667CD551C3AD}" presName="node" presStyleLbl="node1" presStyleIdx="7" presStyleCnt="10">
        <dgm:presLayoutVars>
          <dgm:bulletEnabled val="1"/>
        </dgm:presLayoutVars>
      </dgm:prSet>
      <dgm:spPr/>
    </dgm:pt>
    <dgm:pt modelId="{19A43367-EE00-46F9-865A-893ADB6C5B2B}" type="pres">
      <dgm:prSet presAssocID="{09569089-1315-4430-A387-7F9BB8FA49A8}" presName="parTrans" presStyleLbl="sibTrans2D1" presStyleIdx="8" presStyleCnt="10"/>
      <dgm:spPr/>
    </dgm:pt>
    <dgm:pt modelId="{482F362C-D88B-4A03-A74D-6CAAD9AA5D8C}" type="pres">
      <dgm:prSet presAssocID="{09569089-1315-4430-A387-7F9BB8FA49A8}" presName="connectorText" presStyleLbl="sibTrans2D1" presStyleIdx="8" presStyleCnt="10"/>
      <dgm:spPr/>
    </dgm:pt>
    <dgm:pt modelId="{AC324D5B-1685-44DC-8773-4E5CA64E735E}" type="pres">
      <dgm:prSet presAssocID="{0B607A36-1836-4885-A64C-8E7B0C05F29E}" presName="node" presStyleLbl="node1" presStyleIdx="8" presStyleCnt="10">
        <dgm:presLayoutVars>
          <dgm:bulletEnabled val="1"/>
        </dgm:presLayoutVars>
      </dgm:prSet>
      <dgm:spPr/>
    </dgm:pt>
    <dgm:pt modelId="{A76447DD-1B8C-46F2-8C04-A4CF313CA968}" type="pres">
      <dgm:prSet presAssocID="{FD5444D5-2C41-4FDC-A6E4-66524766A1C9}" presName="parTrans" presStyleLbl="sibTrans2D1" presStyleIdx="9" presStyleCnt="10"/>
      <dgm:spPr/>
    </dgm:pt>
    <dgm:pt modelId="{51256C0A-9782-4F5C-B11A-996D006B6AA9}" type="pres">
      <dgm:prSet presAssocID="{FD5444D5-2C41-4FDC-A6E4-66524766A1C9}" presName="connectorText" presStyleLbl="sibTrans2D1" presStyleIdx="9" presStyleCnt="10"/>
      <dgm:spPr/>
    </dgm:pt>
    <dgm:pt modelId="{BB4B631E-3AAA-4ABC-91E6-8C968C4D0A92}" type="pres">
      <dgm:prSet presAssocID="{C5212932-45A5-4BA8-896A-C94352840E64}" presName="node" presStyleLbl="node1" presStyleIdx="9" presStyleCnt="10">
        <dgm:presLayoutVars>
          <dgm:bulletEnabled val="1"/>
        </dgm:presLayoutVars>
      </dgm:prSet>
      <dgm:spPr/>
    </dgm:pt>
  </dgm:ptLst>
  <dgm:cxnLst>
    <dgm:cxn modelId="{AE355A04-3717-40A8-84D6-AE8C5BC7CE0F}" type="presOf" srcId="{44CFB140-7426-4A35-8102-D13D5BE81ABF}" destId="{0BC6F85A-7141-458A-9874-15AB5852C031}" srcOrd="0" destOrd="0" presId="urn:microsoft.com/office/officeart/2005/8/layout/radial5"/>
    <dgm:cxn modelId="{66C25005-B56C-4074-A0FE-84119012809B}" srcId="{EE111A18-D3BD-4A4B-ADF2-2EBE24670EB3}" destId="{92543DE0-D85F-40C6-AA72-9BB658FCA76C}" srcOrd="4" destOrd="0" parTransId="{7BAEC8E7-44E6-497C-91C9-90B18A6C6A2F}" sibTransId="{3C2F49BC-EC61-46F9-BF5E-D72CB18448E3}"/>
    <dgm:cxn modelId="{698CD905-C223-47F7-ABB0-16D3EBF2B7E0}" type="presOf" srcId="{4D1500C8-DD01-446B-9565-CEB446F71D56}" destId="{4A73A67A-9155-4031-9547-8842A6954978}" srcOrd="0" destOrd="0" presId="urn:microsoft.com/office/officeart/2005/8/layout/radial5"/>
    <dgm:cxn modelId="{2F672208-04EA-45FD-90AE-57B3F7F484FE}" type="presOf" srcId="{B760F4C7-BA8D-40AB-9C7B-0FC26D93DA24}" destId="{E016212F-A57E-4F62-999C-9B38E9038119}" srcOrd="1" destOrd="0" presId="urn:microsoft.com/office/officeart/2005/8/layout/radial5"/>
    <dgm:cxn modelId="{F1D54D0B-C543-4833-A8A6-FF3B9D3CF5D2}" type="presOf" srcId="{88E2092C-9A76-44C7-BAEC-CF18D922AEDF}" destId="{51D9DF0A-CA7B-44D1-AD2F-0E03E2C44D83}" srcOrd="0" destOrd="0" presId="urn:microsoft.com/office/officeart/2005/8/layout/radial5"/>
    <dgm:cxn modelId="{76A4CD0B-D14B-49DA-B5E0-3571BD90B2A9}" type="presOf" srcId="{47EA4EC8-71C2-4110-A133-667CD551C3AD}" destId="{CA20583D-D245-46F0-922B-5AE3094D033C}" srcOrd="0" destOrd="0" presId="urn:microsoft.com/office/officeart/2005/8/layout/radial5"/>
    <dgm:cxn modelId="{E73FAE16-F63C-4DC4-B816-947BC542E71F}" srcId="{EE111A18-D3BD-4A4B-ADF2-2EBE24670EB3}" destId="{7DC0999B-9F6A-4467-9AAD-0AF8731733C6}" srcOrd="1" destOrd="0" parTransId="{88E2092C-9A76-44C7-BAEC-CF18D922AEDF}" sibTransId="{7A14D907-D0D9-4F04-AA8E-BAA15D744C6F}"/>
    <dgm:cxn modelId="{3CAF5719-425F-4EC3-948F-9BC4F396E047}" srcId="{EE111A18-D3BD-4A4B-ADF2-2EBE24670EB3}" destId="{418108D9-AAC0-4674-8F86-B0C2CDF337DA}" srcOrd="5" destOrd="0" parTransId="{4D1500C8-DD01-446B-9565-CEB446F71D56}" sibTransId="{10687592-24F9-4A8B-8ACE-C1EB9A84B575}"/>
    <dgm:cxn modelId="{11DAC019-B074-42EB-8950-1E8DAB5AB664}" type="presOf" srcId="{B962231F-BA04-480A-80A8-D2D8F6541CC4}" destId="{B4A26332-A564-4CA8-983D-BB442239D0B3}" srcOrd="1" destOrd="0" presId="urn:microsoft.com/office/officeart/2005/8/layout/radial5"/>
    <dgm:cxn modelId="{DA05E51D-7A6A-4406-9A67-EAF8E318404B}" type="presOf" srcId="{D55DAFCD-785D-4904-9C1E-D58D16C3C605}" destId="{0E21CE8C-C70D-467E-B1BB-AFBFB00A217C}" srcOrd="0" destOrd="0" presId="urn:microsoft.com/office/officeart/2005/8/layout/radial5"/>
    <dgm:cxn modelId="{6BDEF21F-85BF-4E78-8622-A0751DE0A837}" srcId="{EE111A18-D3BD-4A4B-ADF2-2EBE24670EB3}" destId="{47EA4EC8-71C2-4110-A133-667CD551C3AD}" srcOrd="7" destOrd="0" parTransId="{9D11437A-6F83-43D7-8783-B4C15D96FD8B}" sibTransId="{24FF51EF-693A-4D9A-AB50-69B8AFCB8FEB}"/>
    <dgm:cxn modelId="{DE2DF025-63F3-4C61-B4E9-392432051DFA}" type="presOf" srcId="{09569089-1315-4430-A387-7F9BB8FA49A8}" destId="{19A43367-EE00-46F9-865A-893ADB6C5B2B}" srcOrd="0" destOrd="0" presId="urn:microsoft.com/office/officeart/2005/8/layout/radial5"/>
    <dgm:cxn modelId="{54463826-68CD-40A7-A53E-93454AAE7CE7}" type="presOf" srcId="{38161E02-727F-4581-B2AA-BDF96FE73864}" destId="{3A5D82BE-9F74-47FD-AC99-222B4FF21EF1}" srcOrd="0" destOrd="0" presId="urn:microsoft.com/office/officeart/2005/8/layout/radial5"/>
    <dgm:cxn modelId="{E7E89026-88F1-4926-8162-4580455B9A92}" type="presOf" srcId="{7DEA3860-AD2A-4641-B8E8-4460D67AEE06}" destId="{D1C70A3B-0086-4573-ACF5-FEDA261CFB1A}" srcOrd="0" destOrd="0" presId="urn:microsoft.com/office/officeart/2005/8/layout/radial5"/>
    <dgm:cxn modelId="{A71ED526-A8D8-40FE-8A16-A6891B77E7B2}" type="presOf" srcId="{38161E02-727F-4581-B2AA-BDF96FE73864}" destId="{5E04DD9C-A0A4-4973-9F24-8D542A34419F}" srcOrd="1" destOrd="0" presId="urn:microsoft.com/office/officeart/2005/8/layout/radial5"/>
    <dgm:cxn modelId="{E221E927-9D8D-4767-A811-91BE190510BC}" type="presOf" srcId="{92543DE0-D85F-40C6-AA72-9BB658FCA76C}" destId="{FEFAD53F-DF1D-4880-9CFF-AB7830FE154F}" srcOrd="0" destOrd="0" presId="urn:microsoft.com/office/officeart/2005/8/layout/radial5"/>
    <dgm:cxn modelId="{53542128-9732-46E2-A467-591B2F4B710E}" type="presOf" srcId="{4D1500C8-DD01-446B-9565-CEB446F71D56}" destId="{CEE404F3-AD95-489D-9E01-09C3E8473098}" srcOrd="1" destOrd="0" presId="urn:microsoft.com/office/officeart/2005/8/layout/radial5"/>
    <dgm:cxn modelId="{3D6C7B2D-9E0C-4A1E-B958-095437620596}" type="presOf" srcId="{722AA082-62BC-49EF-BE15-2EB7A34EC657}" destId="{4B30472D-7591-4521-AEA0-C0CC9A961123}" srcOrd="0" destOrd="0" presId="urn:microsoft.com/office/officeart/2005/8/layout/radial5"/>
    <dgm:cxn modelId="{1C96CE2D-4141-4D41-A365-013D16D21169}" srcId="{7DEA3860-AD2A-4641-B8E8-4460D67AEE06}" destId="{EE111A18-D3BD-4A4B-ADF2-2EBE24670EB3}" srcOrd="0" destOrd="0" parTransId="{A2902BBA-3300-4970-8F34-F404CE65E90B}" sibTransId="{F3E82E02-C352-4E05-B798-D1E253AB1A04}"/>
    <dgm:cxn modelId="{6D78422E-3539-45EC-BC69-F81886164613}" type="presOf" srcId="{7BAEC8E7-44E6-497C-91C9-90B18A6C6A2F}" destId="{0D64B756-48F3-45A1-9A58-65E25B693CA9}" srcOrd="0" destOrd="0" presId="urn:microsoft.com/office/officeart/2005/8/layout/radial5"/>
    <dgm:cxn modelId="{F9E7A23C-D0C6-4936-AFED-B981D2ECA48F}" type="presOf" srcId="{44CFB140-7426-4A35-8102-D13D5BE81ABF}" destId="{C2568B5C-C06D-4DFF-848D-0D3CDCB7FDCA}" srcOrd="1" destOrd="0" presId="urn:microsoft.com/office/officeart/2005/8/layout/radial5"/>
    <dgm:cxn modelId="{3ECCDE5E-BC2E-4D4F-B4AF-CCAFFCF4CE48}" type="presOf" srcId="{B760F4C7-BA8D-40AB-9C7B-0FC26D93DA24}" destId="{40746E86-B081-45F4-AA0F-3686A7148383}" srcOrd="0" destOrd="0" presId="urn:microsoft.com/office/officeart/2005/8/layout/radial5"/>
    <dgm:cxn modelId="{783C1B63-E7B4-4A4A-9CFC-A0B06A80BD02}" srcId="{EE111A18-D3BD-4A4B-ADF2-2EBE24670EB3}" destId="{D55DAFCD-785D-4904-9C1E-D58D16C3C605}" srcOrd="3" destOrd="0" parTransId="{B760F4C7-BA8D-40AB-9C7B-0FC26D93DA24}" sibTransId="{DC7C2A40-0945-412C-973C-365B4B9C084F}"/>
    <dgm:cxn modelId="{FA8F5545-20BC-410C-A519-120BDDCB6B13}" type="presOf" srcId="{3028E733-4F56-4E95-97BE-B53EACE16415}" destId="{0EDAF130-5EF7-4747-8F11-0F52B09B87FA}" srcOrd="0" destOrd="0" presId="urn:microsoft.com/office/officeart/2005/8/layout/radial5"/>
    <dgm:cxn modelId="{A8217D74-F757-4D7D-9484-8EFAE953E4C1}" type="presOf" srcId="{C5212932-45A5-4BA8-896A-C94352840E64}" destId="{BB4B631E-3AAA-4ABC-91E6-8C968C4D0A92}" srcOrd="0" destOrd="0" presId="urn:microsoft.com/office/officeart/2005/8/layout/radial5"/>
    <dgm:cxn modelId="{6D6B778E-64C8-4FFA-AA28-79D6E5241AF8}" srcId="{EE111A18-D3BD-4A4B-ADF2-2EBE24670EB3}" destId="{0B607A36-1836-4885-A64C-8E7B0C05F29E}" srcOrd="8" destOrd="0" parTransId="{09569089-1315-4430-A387-7F9BB8FA49A8}" sibTransId="{44EE86D8-7CC9-4DF3-A5E2-85BF0164809E}"/>
    <dgm:cxn modelId="{9B4B848F-7221-43B9-A243-CE6EB675C8D8}" type="presOf" srcId="{7BAEC8E7-44E6-497C-91C9-90B18A6C6A2F}" destId="{3D8E16F9-8444-4FA3-AE53-F53D9CC5BC10}" srcOrd="1" destOrd="0" presId="urn:microsoft.com/office/officeart/2005/8/layout/radial5"/>
    <dgm:cxn modelId="{BB78BD96-F015-4C84-B836-B4371A7DD7A9}" type="presOf" srcId="{09569089-1315-4430-A387-7F9BB8FA49A8}" destId="{482F362C-D88B-4A03-A74D-6CAAD9AA5D8C}" srcOrd="1" destOrd="0" presId="urn:microsoft.com/office/officeart/2005/8/layout/radial5"/>
    <dgm:cxn modelId="{1BF5E396-5159-4785-A8BF-4612ED7D0166}" type="presOf" srcId="{88E2092C-9A76-44C7-BAEC-CF18D922AEDF}" destId="{69187340-B4F4-48C1-94C5-D0D015F247B5}" srcOrd="1" destOrd="0" presId="urn:microsoft.com/office/officeart/2005/8/layout/radial5"/>
    <dgm:cxn modelId="{72A8FB99-E324-4143-BDB2-A0D602DD9A0B}" srcId="{EE111A18-D3BD-4A4B-ADF2-2EBE24670EB3}" destId="{722AA082-62BC-49EF-BE15-2EB7A34EC657}" srcOrd="6" destOrd="0" parTransId="{B962231F-BA04-480A-80A8-D2D8F6541CC4}" sibTransId="{23FD78D8-D44A-4F97-998A-0C017386A2E6}"/>
    <dgm:cxn modelId="{74F5A79A-93BB-4734-B419-DC709B866242}" type="presOf" srcId="{FD5444D5-2C41-4FDC-A6E4-66524766A1C9}" destId="{51256C0A-9782-4F5C-B11A-996D006B6AA9}" srcOrd="1" destOrd="0" presId="urn:microsoft.com/office/officeart/2005/8/layout/radial5"/>
    <dgm:cxn modelId="{803983A0-6392-4C8E-87EA-2380F5FD90BA}" type="presOf" srcId="{418108D9-AAC0-4674-8F86-B0C2CDF337DA}" destId="{3D53B88A-84E3-46DC-B6B7-7B36379FEA46}" srcOrd="0" destOrd="0" presId="urn:microsoft.com/office/officeart/2005/8/layout/radial5"/>
    <dgm:cxn modelId="{93C0B0A3-D99E-4D9C-8BCB-FD2253515A88}" type="presOf" srcId="{9D11437A-6F83-43D7-8783-B4C15D96FD8B}" destId="{7BC53311-18A6-4497-9318-1E21C2DDB75B}" srcOrd="0" destOrd="0" presId="urn:microsoft.com/office/officeart/2005/8/layout/radial5"/>
    <dgm:cxn modelId="{28C3E5C4-5C6C-4727-A117-C3C35B3E1884}" type="presOf" srcId="{B962231F-BA04-480A-80A8-D2D8F6541CC4}" destId="{0DCD250B-FF4E-42A5-A02F-DC441FA5B848}" srcOrd="0" destOrd="0" presId="urn:microsoft.com/office/officeart/2005/8/layout/radial5"/>
    <dgm:cxn modelId="{1F73A7C9-C1D9-4EB2-BA97-548D691DAF8A}" type="presOf" srcId="{9D11437A-6F83-43D7-8783-B4C15D96FD8B}" destId="{C843E33E-8902-426D-B52A-09102343B910}" srcOrd="1" destOrd="0" presId="urn:microsoft.com/office/officeart/2005/8/layout/radial5"/>
    <dgm:cxn modelId="{EC1F06CF-44E7-4477-ACE6-EFE6C51C0E68}" type="presOf" srcId="{0B607A36-1836-4885-A64C-8E7B0C05F29E}" destId="{AC324D5B-1685-44DC-8773-4E5CA64E735E}" srcOrd="0" destOrd="0" presId="urn:microsoft.com/office/officeart/2005/8/layout/radial5"/>
    <dgm:cxn modelId="{FF0198D7-2952-4278-A98D-429E85AAC5F5}" srcId="{EE111A18-D3BD-4A4B-ADF2-2EBE24670EB3}" destId="{05919580-9042-47DD-B2F1-334CA0235910}" srcOrd="0" destOrd="0" parTransId="{44CFB140-7426-4A35-8102-D13D5BE81ABF}" sibTransId="{EB07B2CE-A556-455B-941D-1E72BF873F5B}"/>
    <dgm:cxn modelId="{5C1259DB-5459-4D35-8284-08A8449E0142}" srcId="{EE111A18-D3BD-4A4B-ADF2-2EBE24670EB3}" destId="{C5212932-45A5-4BA8-896A-C94352840E64}" srcOrd="9" destOrd="0" parTransId="{FD5444D5-2C41-4FDC-A6E4-66524766A1C9}" sibTransId="{E28276CC-1B8A-4B36-8F83-60A1A8DC10EA}"/>
    <dgm:cxn modelId="{35D176E5-9356-4600-BA3F-D232F4C51630}" type="presOf" srcId="{EE111A18-D3BD-4A4B-ADF2-2EBE24670EB3}" destId="{D764A14C-6264-45F9-914A-713F605670F0}" srcOrd="0" destOrd="0" presId="urn:microsoft.com/office/officeart/2005/8/layout/radial5"/>
    <dgm:cxn modelId="{B3C9BFE7-C033-4698-93E7-36805924235A}" type="presOf" srcId="{7DC0999B-9F6A-4467-9AAD-0AF8731733C6}" destId="{D92785F0-F6AA-4A29-8D39-25427C8D5F0A}" srcOrd="0" destOrd="0" presId="urn:microsoft.com/office/officeart/2005/8/layout/radial5"/>
    <dgm:cxn modelId="{32436EE9-2F18-4D04-9A29-563BBF0050DA}" srcId="{EE111A18-D3BD-4A4B-ADF2-2EBE24670EB3}" destId="{3028E733-4F56-4E95-97BE-B53EACE16415}" srcOrd="2" destOrd="0" parTransId="{38161E02-727F-4581-B2AA-BDF96FE73864}" sibTransId="{E198ACFE-F8E8-4A2C-9638-9C0DF489BEC1}"/>
    <dgm:cxn modelId="{D4BD45F1-BE86-426E-9533-20A5CC9011C1}" type="presOf" srcId="{FD5444D5-2C41-4FDC-A6E4-66524766A1C9}" destId="{A76447DD-1B8C-46F2-8C04-A4CF313CA968}" srcOrd="0" destOrd="0" presId="urn:microsoft.com/office/officeart/2005/8/layout/radial5"/>
    <dgm:cxn modelId="{C284F8F2-DA22-41CD-9223-9EA2CAE30865}" type="presOf" srcId="{05919580-9042-47DD-B2F1-334CA0235910}" destId="{2D5F7156-6F3A-4560-938A-E68D6E6B5954}" srcOrd="0" destOrd="0" presId="urn:microsoft.com/office/officeart/2005/8/layout/radial5"/>
    <dgm:cxn modelId="{BC1AAAA4-A4A8-47C8-A8A5-E723C50E3048}" type="presParOf" srcId="{D1C70A3B-0086-4573-ACF5-FEDA261CFB1A}" destId="{D764A14C-6264-45F9-914A-713F605670F0}" srcOrd="0" destOrd="0" presId="urn:microsoft.com/office/officeart/2005/8/layout/radial5"/>
    <dgm:cxn modelId="{5C2204AE-D0CB-4A61-8C03-ECC72FCCFFDE}" type="presParOf" srcId="{D1C70A3B-0086-4573-ACF5-FEDA261CFB1A}" destId="{0BC6F85A-7141-458A-9874-15AB5852C031}" srcOrd="1" destOrd="0" presId="urn:microsoft.com/office/officeart/2005/8/layout/radial5"/>
    <dgm:cxn modelId="{00506A0B-82C8-4E59-B734-894098800E8E}" type="presParOf" srcId="{0BC6F85A-7141-458A-9874-15AB5852C031}" destId="{C2568B5C-C06D-4DFF-848D-0D3CDCB7FDCA}" srcOrd="0" destOrd="0" presId="urn:microsoft.com/office/officeart/2005/8/layout/radial5"/>
    <dgm:cxn modelId="{B2E67D9C-941D-4843-B11F-9663E6D77264}" type="presParOf" srcId="{D1C70A3B-0086-4573-ACF5-FEDA261CFB1A}" destId="{2D5F7156-6F3A-4560-938A-E68D6E6B5954}" srcOrd="2" destOrd="0" presId="urn:microsoft.com/office/officeart/2005/8/layout/radial5"/>
    <dgm:cxn modelId="{C694B280-E38A-4E1B-8A5C-AF96DC1168C8}" type="presParOf" srcId="{D1C70A3B-0086-4573-ACF5-FEDA261CFB1A}" destId="{51D9DF0A-CA7B-44D1-AD2F-0E03E2C44D83}" srcOrd="3" destOrd="0" presId="urn:microsoft.com/office/officeart/2005/8/layout/radial5"/>
    <dgm:cxn modelId="{8E84A52C-4E1C-42DC-8607-7D4DA40DB822}" type="presParOf" srcId="{51D9DF0A-CA7B-44D1-AD2F-0E03E2C44D83}" destId="{69187340-B4F4-48C1-94C5-D0D015F247B5}" srcOrd="0" destOrd="0" presId="urn:microsoft.com/office/officeart/2005/8/layout/radial5"/>
    <dgm:cxn modelId="{7683E1A0-5A7C-4E4B-A34C-64DC2298BE25}" type="presParOf" srcId="{D1C70A3B-0086-4573-ACF5-FEDA261CFB1A}" destId="{D92785F0-F6AA-4A29-8D39-25427C8D5F0A}" srcOrd="4" destOrd="0" presId="urn:microsoft.com/office/officeart/2005/8/layout/radial5"/>
    <dgm:cxn modelId="{368E5D43-2AE2-4D77-875F-9856B95A5A19}" type="presParOf" srcId="{D1C70A3B-0086-4573-ACF5-FEDA261CFB1A}" destId="{3A5D82BE-9F74-47FD-AC99-222B4FF21EF1}" srcOrd="5" destOrd="0" presId="urn:microsoft.com/office/officeart/2005/8/layout/radial5"/>
    <dgm:cxn modelId="{0E2BE702-0E2D-4259-BFD9-E077412FD762}" type="presParOf" srcId="{3A5D82BE-9F74-47FD-AC99-222B4FF21EF1}" destId="{5E04DD9C-A0A4-4973-9F24-8D542A34419F}" srcOrd="0" destOrd="0" presId="urn:microsoft.com/office/officeart/2005/8/layout/radial5"/>
    <dgm:cxn modelId="{23BABD03-CC3F-4F63-8BAB-6A5436BCC123}" type="presParOf" srcId="{D1C70A3B-0086-4573-ACF5-FEDA261CFB1A}" destId="{0EDAF130-5EF7-4747-8F11-0F52B09B87FA}" srcOrd="6" destOrd="0" presId="urn:microsoft.com/office/officeart/2005/8/layout/radial5"/>
    <dgm:cxn modelId="{D583518C-F0FB-47C5-AE37-BDBACFCE03EB}" type="presParOf" srcId="{D1C70A3B-0086-4573-ACF5-FEDA261CFB1A}" destId="{40746E86-B081-45F4-AA0F-3686A7148383}" srcOrd="7" destOrd="0" presId="urn:microsoft.com/office/officeart/2005/8/layout/radial5"/>
    <dgm:cxn modelId="{09642827-60E4-4C6E-B6ED-6FE28BAAEF79}" type="presParOf" srcId="{40746E86-B081-45F4-AA0F-3686A7148383}" destId="{E016212F-A57E-4F62-999C-9B38E9038119}" srcOrd="0" destOrd="0" presId="urn:microsoft.com/office/officeart/2005/8/layout/radial5"/>
    <dgm:cxn modelId="{8C2D70D4-646D-497C-9DD4-A72D2DFFF95B}" type="presParOf" srcId="{D1C70A3B-0086-4573-ACF5-FEDA261CFB1A}" destId="{0E21CE8C-C70D-467E-B1BB-AFBFB00A217C}" srcOrd="8" destOrd="0" presId="urn:microsoft.com/office/officeart/2005/8/layout/radial5"/>
    <dgm:cxn modelId="{D11212D6-7982-4CD2-A560-03676237FADB}" type="presParOf" srcId="{D1C70A3B-0086-4573-ACF5-FEDA261CFB1A}" destId="{0D64B756-48F3-45A1-9A58-65E25B693CA9}" srcOrd="9" destOrd="0" presId="urn:microsoft.com/office/officeart/2005/8/layout/radial5"/>
    <dgm:cxn modelId="{F0664510-414D-482F-B777-C6EFF8F6B925}" type="presParOf" srcId="{0D64B756-48F3-45A1-9A58-65E25B693CA9}" destId="{3D8E16F9-8444-4FA3-AE53-F53D9CC5BC10}" srcOrd="0" destOrd="0" presId="urn:microsoft.com/office/officeart/2005/8/layout/radial5"/>
    <dgm:cxn modelId="{8C3460D8-A6BD-48E0-9514-6C5DB4D3E3BC}" type="presParOf" srcId="{D1C70A3B-0086-4573-ACF5-FEDA261CFB1A}" destId="{FEFAD53F-DF1D-4880-9CFF-AB7830FE154F}" srcOrd="10" destOrd="0" presId="urn:microsoft.com/office/officeart/2005/8/layout/radial5"/>
    <dgm:cxn modelId="{1005E300-9051-4ACE-9AC9-4C5D1B1AE2C1}" type="presParOf" srcId="{D1C70A3B-0086-4573-ACF5-FEDA261CFB1A}" destId="{4A73A67A-9155-4031-9547-8842A6954978}" srcOrd="11" destOrd="0" presId="urn:microsoft.com/office/officeart/2005/8/layout/radial5"/>
    <dgm:cxn modelId="{9F32AF87-146E-433A-8553-A775D5C2D680}" type="presParOf" srcId="{4A73A67A-9155-4031-9547-8842A6954978}" destId="{CEE404F3-AD95-489D-9E01-09C3E8473098}" srcOrd="0" destOrd="0" presId="urn:microsoft.com/office/officeart/2005/8/layout/radial5"/>
    <dgm:cxn modelId="{7E1CD89E-AD98-4EF6-91FA-6BECBAFF8473}" type="presParOf" srcId="{D1C70A3B-0086-4573-ACF5-FEDA261CFB1A}" destId="{3D53B88A-84E3-46DC-B6B7-7B36379FEA46}" srcOrd="12" destOrd="0" presId="urn:microsoft.com/office/officeart/2005/8/layout/radial5"/>
    <dgm:cxn modelId="{CF0D801F-6678-46D6-AD1C-AB65347F2FA9}" type="presParOf" srcId="{D1C70A3B-0086-4573-ACF5-FEDA261CFB1A}" destId="{0DCD250B-FF4E-42A5-A02F-DC441FA5B848}" srcOrd="13" destOrd="0" presId="urn:microsoft.com/office/officeart/2005/8/layout/radial5"/>
    <dgm:cxn modelId="{F6BD5D24-168A-43E2-B4FB-B5D4D1EFFD96}" type="presParOf" srcId="{0DCD250B-FF4E-42A5-A02F-DC441FA5B848}" destId="{B4A26332-A564-4CA8-983D-BB442239D0B3}" srcOrd="0" destOrd="0" presId="urn:microsoft.com/office/officeart/2005/8/layout/radial5"/>
    <dgm:cxn modelId="{3214DE39-3D64-423B-8BA5-0AF9A4F76CD0}" type="presParOf" srcId="{D1C70A3B-0086-4573-ACF5-FEDA261CFB1A}" destId="{4B30472D-7591-4521-AEA0-C0CC9A961123}" srcOrd="14" destOrd="0" presId="urn:microsoft.com/office/officeart/2005/8/layout/radial5"/>
    <dgm:cxn modelId="{F68DBAEB-787C-4F13-8923-393A0D4A4AE5}" type="presParOf" srcId="{D1C70A3B-0086-4573-ACF5-FEDA261CFB1A}" destId="{7BC53311-18A6-4497-9318-1E21C2DDB75B}" srcOrd="15" destOrd="0" presId="urn:microsoft.com/office/officeart/2005/8/layout/radial5"/>
    <dgm:cxn modelId="{536AAC04-3333-467E-8197-4EECCCB2965E}" type="presParOf" srcId="{7BC53311-18A6-4497-9318-1E21C2DDB75B}" destId="{C843E33E-8902-426D-B52A-09102343B910}" srcOrd="0" destOrd="0" presId="urn:microsoft.com/office/officeart/2005/8/layout/radial5"/>
    <dgm:cxn modelId="{2BCBECE6-AAD3-4EAF-B602-E029E08234AB}" type="presParOf" srcId="{D1C70A3B-0086-4573-ACF5-FEDA261CFB1A}" destId="{CA20583D-D245-46F0-922B-5AE3094D033C}" srcOrd="16" destOrd="0" presId="urn:microsoft.com/office/officeart/2005/8/layout/radial5"/>
    <dgm:cxn modelId="{2AEC8611-0FAD-404A-86D9-4EFB9E222C30}" type="presParOf" srcId="{D1C70A3B-0086-4573-ACF5-FEDA261CFB1A}" destId="{19A43367-EE00-46F9-865A-893ADB6C5B2B}" srcOrd="17" destOrd="0" presId="urn:microsoft.com/office/officeart/2005/8/layout/radial5"/>
    <dgm:cxn modelId="{EAE6376B-7E41-4A66-B0CE-0B0724E0C8AF}" type="presParOf" srcId="{19A43367-EE00-46F9-865A-893ADB6C5B2B}" destId="{482F362C-D88B-4A03-A74D-6CAAD9AA5D8C}" srcOrd="0" destOrd="0" presId="urn:microsoft.com/office/officeart/2005/8/layout/radial5"/>
    <dgm:cxn modelId="{23B9C2ED-0772-410A-BC24-5B437D4ACC78}" type="presParOf" srcId="{D1C70A3B-0086-4573-ACF5-FEDA261CFB1A}" destId="{AC324D5B-1685-44DC-8773-4E5CA64E735E}" srcOrd="18" destOrd="0" presId="urn:microsoft.com/office/officeart/2005/8/layout/radial5"/>
    <dgm:cxn modelId="{9284F263-2BC9-4203-98E5-97BEC7CE077E}" type="presParOf" srcId="{D1C70A3B-0086-4573-ACF5-FEDA261CFB1A}" destId="{A76447DD-1B8C-46F2-8C04-A4CF313CA968}" srcOrd="19" destOrd="0" presId="urn:microsoft.com/office/officeart/2005/8/layout/radial5"/>
    <dgm:cxn modelId="{6CEE3C28-FB4F-42F3-AE41-3C0DED35B4FF}" type="presParOf" srcId="{A76447DD-1B8C-46F2-8C04-A4CF313CA968}" destId="{51256C0A-9782-4F5C-B11A-996D006B6AA9}" srcOrd="0" destOrd="0" presId="urn:microsoft.com/office/officeart/2005/8/layout/radial5"/>
    <dgm:cxn modelId="{151671DC-0970-4D75-A289-1E489DC90405}" type="presParOf" srcId="{D1C70A3B-0086-4573-ACF5-FEDA261CFB1A}" destId="{BB4B631E-3AAA-4ABC-91E6-8C968C4D0A92}" srcOrd="20"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CA9B6-308D-42B0-9B0E-4D77242BBA77}">
      <dsp:nvSpPr>
        <dsp:cNvPr id="0" name=""/>
        <dsp:cNvSpPr/>
      </dsp:nvSpPr>
      <dsp:spPr>
        <a:xfrm>
          <a:off x="0" y="572806"/>
          <a:ext cx="1904999" cy="11430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Develop strategic planning</a:t>
          </a:r>
          <a:endParaRPr lang="en-US" sz="1800" kern="1200" dirty="0"/>
        </a:p>
      </dsp:txBody>
      <dsp:txXfrm>
        <a:off x="0" y="572806"/>
        <a:ext cx="1904999" cy="1143000"/>
      </dsp:txXfrm>
    </dsp:sp>
    <dsp:sp modelId="{674EBBD8-91F4-4B4D-955A-3567F371E199}">
      <dsp:nvSpPr>
        <dsp:cNvPr id="0" name=""/>
        <dsp:cNvSpPr/>
      </dsp:nvSpPr>
      <dsp:spPr>
        <a:xfrm>
          <a:off x="2095500" y="572806"/>
          <a:ext cx="1904999" cy="11430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t>Develop plans to effectively achieve objectives and address risks</a:t>
          </a:r>
          <a:endParaRPr lang="en-US" sz="1800" b="1" kern="1200" dirty="0"/>
        </a:p>
      </dsp:txBody>
      <dsp:txXfrm>
        <a:off x="2095500" y="572806"/>
        <a:ext cx="1904999" cy="1143000"/>
      </dsp:txXfrm>
    </dsp:sp>
    <dsp:sp modelId="{ED565978-D5FD-4902-9E94-4C09EF5E8217}">
      <dsp:nvSpPr>
        <dsp:cNvPr id="0" name=""/>
        <dsp:cNvSpPr/>
      </dsp:nvSpPr>
      <dsp:spPr>
        <a:xfrm>
          <a:off x="4191000" y="572806"/>
          <a:ext cx="1904999" cy="11430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Evaluate organizational performance</a:t>
          </a:r>
          <a:endParaRPr lang="en-US" sz="1800" kern="1200" dirty="0"/>
        </a:p>
      </dsp:txBody>
      <dsp:txXfrm>
        <a:off x="4191000" y="572806"/>
        <a:ext cx="1904999" cy="1143000"/>
      </dsp:txXfrm>
    </dsp:sp>
    <dsp:sp modelId="{BADF0C39-C344-4A9B-809D-919BA58A2A07}">
      <dsp:nvSpPr>
        <dsp:cNvPr id="0" name=""/>
        <dsp:cNvSpPr/>
      </dsp:nvSpPr>
      <dsp:spPr>
        <a:xfrm>
          <a:off x="1047750" y="1906306"/>
          <a:ext cx="1904999" cy="11430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Ensure internal controls are being executed effectively </a:t>
          </a:r>
          <a:endParaRPr lang="en-US" sz="1800" kern="1200" dirty="0"/>
        </a:p>
      </dsp:txBody>
      <dsp:txXfrm>
        <a:off x="1047750" y="1906306"/>
        <a:ext cx="1904999" cy="1143000"/>
      </dsp:txXfrm>
    </dsp:sp>
    <dsp:sp modelId="{A7032ADA-CBBE-4259-9497-0DEF148D76C2}">
      <dsp:nvSpPr>
        <dsp:cNvPr id="0" name=""/>
        <dsp:cNvSpPr/>
      </dsp:nvSpPr>
      <dsp:spPr>
        <a:xfrm>
          <a:off x="3143250" y="1906306"/>
          <a:ext cx="1904999" cy="11430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Make informed decisions</a:t>
          </a:r>
          <a:endParaRPr lang="en-US" sz="1800" kern="1200" dirty="0"/>
        </a:p>
      </dsp:txBody>
      <dsp:txXfrm>
        <a:off x="3143250" y="1906306"/>
        <a:ext cx="1904999" cy="114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7AE3B-75C5-4743-9A45-2003A3DA25EB}">
      <dsp:nvSpPr>
        <dsp:cNvPr id="0" name=""/>
        <dsp:cNvSpPr/>
      </dsp:nvSpPr>
      <dsp:spPr>
        <a:xfrm>
          <a:off x="0" y="359977"/>
          <a:ext cx="3256299" cy="1302519"/>
        </a:xfrm>
        <a:prstGeom prst="leftRightRibbon">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48D3D-0558-4063-9099-0CBAB87A4D79}">
      <dsp:nvSpPr>
        <dsp:cNvPr id="0" name=""/>
        <dsp:cNvSpPr/>
      </dsp:nvSpPr>
      <dsp:spPr>
        <a:xfrm>
          <a:off x="390755" y="587918"/>
          <a:ext cx="1074578" cy="6382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Internal</a:t>
          </a:r>
        </a:p>
      </dsp:txBody>
      <dsp:txXfrm>
        <a:off x="390755" y="587918"/>
        <a:ext cx="1074578" cy="638234"/>
      </dsp:txXfrm>
    </dsp:sp>
    <dsp:sp modelId="{291C26E8-C3CC-4FEB-9397-E42AD72C1529}">
      <dsp:nvSpPr>
        <dsp:cNvPr id="0" name=""/>
        <dsp:cNvSpPr/>
      </dsp:nvSpPr>
      <dsp:spPr>
        <a:xfrm>
          <a:off x="1628149" y="796321"/>
          <a:ext cx="1269956" cy="6382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External</a:t>
          </a:r>
        </a:p>
      </dsp:txBody>
      <dsp:txXfrm>
        <a:off x="1628149" y="796321"/>
        <a:ext cx="1269956" cy="638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4A14C-6264-45F9-914A-713F605670F0}">
      <dsp:nvSpPr>
        <dsp:cNvPr id="0" name=""/>
        <dsp:cNvSpPr/>
      </dsp:nvSpPr>
      <dsp:spPr>
        <a:xfrm>
          <a:off x="2604683" y="1418137"/>
          <a:ext cx="1617257" cy="1404921"/>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Information</a:t>
          </a:r>
        </a:p>
      </dsp:txBody>
      <dsp:txXfrm>
        <a:off x="2841525" y="1623883"/>
        <a:ext cx="1143573" cy="993429"/>
      </dsp:txXfrm>
    </dsp:sp>
    <dsp:sp modelId="{0BC6F85A-7141-458A-9874-15AB5852C031}">
      <dsp:nvSpPr>
        <dsp:cNvPr id="0" name=""/>
        <dsp:cNvSpPr/>
      </dsp:nvSpPr>
      <dsp:spPr>
        <a:xfrm rot="16200000">
          <a:off x="3246690" y="1005507"/>
          <a:ext cx="333242" cy="21536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3278995" y="1080885"/>
        <a:ext cx="268633" cy="129217"/>
      </dsp:txXfrm>
    </dsp:sp>
    <dsp:sp modelId="{2D5F7156-6F3A-4560-938A-E68D6E6B5954}">
      <dsp:nvSpPr>
        <dsp:cNvPr id="0" name=""/>
        <dsp:cNvSpPr/>
      </dsp:nvSpPr>
      <dsp:spPr>
        <a:xfrm>
          <a:off x="3022470" y="7696"/>
          <a:ext cx="781682" cy="78168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Supervisors</a:t>
          </a:r>
        </a:p>
      </dsp:txBody>
      <dsp:txXfrm>
        <a:off x="3136945" y="122171"/>
        <a:ext cx="552732" cy="552732"/>
      </dsp:txXfrm>
    </dsp:sp>
    <dsp:sp modelId="{D11700F3-B836-4FBE-ACE1-7181B8AA061E}">
      <dsp:nvSpPr>
        <dsp:cNvPr id="0" name=""/>
        <dsp:cNvSpPr/>
      </dsp:nvSpPr>
      <dsp:spPr>
        <a:xfrm rot="18163636">
          <a:off x="3805808" y="1153893"/>
          <a:ext cx="319128" cy="21536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3820647" y="1224142"/>
        <a:ext cx="254519" cy="129217"/>
      </dsp:txXfrm>
    </dsp:sp>
    <dsp:sp modelId="{FAB7B91F-FC03-4A0F-85D8-70C80A800D7F}">
      <dsp:nvSpPr>
        <dsp:cNvPr id="0" name=""/>
        <dsp:cNvSpPr/>
      </dsp:nvSpPr>
      <dsp:spPr>
        <a:xfrm>
          <a:off x="3953487" y="281067"/>
          <a:ext cx="781682" cy="78168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Directors</a:t>
          </a:r>
        </a:p>
      </dsp:txBody>
      <dsp:txXfrm>
        <a:off x="4067962" y="395542"/>
        <a:ext cx="552732" cy="552732"/>
      </dsp:txXfrm>
    </dsp:sp>
    <dsp:sp modelId="{8DD3F096-36AE-4971-89CF-7B71F1E0A90F}">
      <dsp:nvSpPr>
        <dsp:cNvPr id="0" name=""/>
        <dsp:cNvSpPr/>
      </dsp:nvSpPr>
      <dsp:spPr>
        <a:xfrm rot="20127273">
          <a:off x="4224963" y="1576368"/>
          <a:ext cx="288512" cy="21536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4227882" y="1632861"/>
        <a:ext cx="223903" cy="129217"/>
      </dsp:txXfrm>
    </dsp:sp>
    <dsp:sp modelId="{6A9C2C8E-9C70-4620-A785-C0CF94EAEA24}">
      <dsp:nvSpPr>
        <dsp:cNvPr id="0" name=""/>
        <dsp:cNvSpPr/>
      </dsp:nvSpPr>
      <dsp:spPr>
        <a:xfrm>
          <a:off x="4588912" y="1014387"/>
          <a:ext cx="781682" cy="78168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IT</a:t>
          </a:r>
        </a:p>
      </dsp:txBody>
      <dsp:txXfrm>
        <a:off x="4703387" y="1128862"/>
        <a:ext cx="552732" cy="552732"/>
      </dsp:txXfrm>
    </dsp:sp>
    <dsp:sp modelId="{AC944CBF-CC2A-4896-B64D-C2E24C2AF04F}">
      <dsp:nvSpPr>
        <dsp:cNvPr id="0" name=""/>
        <dsp:cNvSpPr/>
      </dsp:nvSpPr>
      <dsp:spPr>
        <a:xfrm rot="490909">
          <a:off x="4324047" y="2163872"/>
          <a:ext cx="278377" cy="21536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4324376" y="2202348"/>
        <a:ext cx="213768" cy="129217"/>
      </dsp:txXfrm>
    </dsp:sp>
    <dsp:sp modelId="{73D4F520-88C9-4B1B-82CA-BD38BA3A1AF1}">
      <dsp:nvSpPr>
        <dsp:cNvPr id="0" name=""/>
        <dsp:cNvSpPr/>
      </dsp:nvSpPr>
      <dsp:spPr>
        <a:xfrm>
          <a:off x="4727003" y="1974831"/>
          <a:ext cx="781682" cy="78168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Deans</a:t>
          </a:r>
        </a:p>
      </dsp:txBody>
      <dsp:txXfrm>
        <a:off x="4841478" y="2089306"/>
        <a:ext cx="552732" cy="552732"/>
      </dsp:txXfrm>
    </dsp:sp>
    <dsp:sp modelId="{51D9DF0A-CA7B-44D1-AD2F-0E03E2C44D83}">
      <dsp:nvSpPr>
        <dsp:cNvPr id="0" name=""/>
        <dsp:cNvSpPr/>
      </dsp:nvSpPr>
      <dsp:spPr>
        <a:xfrm rot="2454545">
          <a:off x="4044074" y="2691204"/>
          <a:ext cx="304049" cy="21536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4051964" y="2713122"/>
        <a:ext cx="239440" cy="129217"/>
      </dsp:txXfrm>
    </dsp:sp>
    <dsp:sp modelId="{D92785F0-F6AA-4A29-8D39-25427C8D5F0A}">
      <dsp:nvSpPr>
        <dsp:cNvPr id="0" name=""/>
        <dsp:cNvSpPr/>
      </dsp:nvSpPr>
      <dsp:spPr>
        <a:xfrm>
          <a:off x="4323917" y="2857466"/>
          <a:ext cx="781682" cy="78168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Registrars</a:t>
          </a:r>
        </a:p>
      </dsp:txBody>
      <dsp:txXfrm>
        <a:off x="4438392" y="2971941"/>
        <a:ext cx="552732" cy="552732"/>
      </dsp:txXfrm>
    </dsp:sp>
    <dsp:sp modelId="{3A5D82BE-9F74-47FD-AC99-222B4FF21EF1}">
      <dsp:nvSpPr>
        <dsp:cNvPr id="0" name=""/>
        <dsp:cNvSpPr/>
      </dsp:nvSpPr>
      <dsp:spPr>
        <a:xfrm rot="4418182">
          <a:off x="3533357" y="2982947"/>
          <a:ext cx="329563" cy="21536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3556560" y="2995024"/>
        <a:ext cx="264954" cy="129217"/>
      </dsp:txXfrm>
    </dsp:sp>
    <dsp:sp modelId="{0EDAF130-5EF7-4747-8F11-0F52B09B87FA}">
      <dsp:nvSpPr>
        <dsp:cNvPr id="0" name=""/>
        <dsp:cNvSpPr/>
      </dsp:nvSpPr>
      <dsp:spPr>
        <a:xfrm>
          <a:off x="3507631" y="3382062"/>
          <a:ext cx="781682" cy="78168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Bursars</a:t>
          </a:r>
        </a:p>
      </dsp:txBody>
      <dsp:txXfrm>
        <a:off x="3622106" y="3496537"/>
        <a:ext cx="552732" cy="552732"/>
      </dsp:txXfrm>
    </dsp:sp>
    <dsp:sp modelId="{40746E86-B081-45F4-AA0F-3686A7148383}">
      <dsp:nvSpPr>
        <dsp:cNvPr id="0" name=""/>
        <dsp:cNvSpPr/>
      </dsp:nvSpPr>
      <dsp:spPr>
        <a:xfrm rot="6381818">
          <a:off x="2963703" y="2982947"/>
          <a:ext cx="329563" cy="21536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rot="10800000">
        <a:off x="3005109" y="2995024"/>
        <a:ext cx="264954" cy="129217"/>
      </dsp:txXfrm>
    </dsp:sp>
    <dsp:sp modelId="{0E21CE8C-C70D-467E-B1BB-AFBFB00A217C}">
      <dsp:nvSpPr>
        <dsp:cNvPr id="0" name=""/>
        <dsp:cNvSpPr/>
      </dsp:nvSpPr>
      <dsp:spPr>
        <a:xfrm>
          <a:off x="2537310" y="3382062"/>
          <a:ext cx="781682" cy="78168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Advisors</a:t>
          </a:r>
        </a:p>
      </dsp:txBody>
      <dsp:txXfrm>
        <a:off x="2651785" y="3496537"/>
        <a:ext cx="552732" cy="552732"/>
      </dsp:txXfrm>
    </dsp:sp>
    <dsp:sp modelId="{0D64B756-48F3-45A1-9A58-65E25B693CA9}">
      <dsp:nvSpPr>
        <dsp:cNvPr id="0" name=""/>
        <dsp:cNvSpPr/>
      </dsp:nvSpPr>
      <dsp:spPr>
        <a:xfrm rot="8345455">
          <a:off x="2478500" y="2691204"/>
          <a:ext cx="304049" cy="21536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rot="10800000">
        <a:off x="2535219" y="2713122"/>
        <a:ext cx="239440" cy="129217"/>
      </dsp:txXfrm>
    </dsp:sp>
    <dsp:sp modelId="{FEFAD53F-DF1D-4880-9CFF-AB7830FE154F}">
      <dsp:nvSpPr>
        <dsp:cNvPr id="0" name=""/>
        <dsp:cNvSpPr/>
      </dsp:nvSpPr>
      <dsp:spPr>
        <a:xfrm>
          <a:off x="1721024" y="2857466"/>
          <a:ext cx="781682" cy="78168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Board of Trustees</a:t>
          </a:r>
        </a:p>
      </dsp:txBody>
      <dsp:txXfrm>
        <a:off x="1835499" y="2971941"/>
        <a:ext cx="552732" cy="552732"/>
      </dsp:txXfrm>
    </dsp:sp>
    <dsp:sp modelId="{4A73A67A-9155-4031-9547-8842A6954978}">
      <dsp:nvSpPr>
        <dsp:cNvPr id="0" name=""/>
        <dsp:cNvSpPr/>
      </dsp:nvSpPr>
      <dsp:spPr>
        <a:xfrm rot="10309091">
          <a:off x="2224199" y="2163872"/>
          <a:ext cx="278377" cy="21536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rot="10800000">
        <a:off x="2288479" y="2202348"/>
        <a:ext cx="213768" cy="129217"/>
      </dsp:txXfrm>
    </dsp:sp>
    <dsp:sp modelId="{3D53B88A-84E3-46DC-B6B7-7B36379FEA46}">
      <dsp:nvSpPr>
        <dsp:cNvPr id="0" name=""/>
        <dsp:cNvSpPr/>
      </dsp:nvSpPr>
      <dsp:spPr>
        <a:xfrm>
          <a:off x="1317938" y="1974831"/>
          <a:ext cx="781682" cy="78168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Chancellor/ Campus Presidents</a:t>
          </a:r>
        </a:p>
      </dsp:txBody>
      <dsp:txXfrm>
        <a:off x="1432413" y="2089306"/>
        <a:ext cx="552732" cy="552732"/>
      </dsp:txXfrm>
    </dsp:sp>
    <dsp:sp modelId="{0DCD250B-FF4E-42A5-A02F-DC441FA5B848}">
      <dsp:nvSpPr>
        <dsp:cNvPr id="0" name=""/>
        <dsp:cNvSpPr/>
      </dsp:nvSpPr>
      <dsp:spPr>
        <a:xfrm rot="12272727">
          <a:off x="2313148" y="1576368"/>
          <a:ext cx="288512" cy="21536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rot="10800000">
        <a:off x="2374838" y="1632861"/>
        <a:ext cx="223903" cy="129217"/>
      </dsp:txXfrm>
    </dsp:sp>
    <dsp:sp modelId="{4B30472D-7591-4521-AEA0-C0CC9A961123}">
      <dsp:nvSpPr>
        <dsp:cNvPr id="0" name=""/>
        <dsp:cNvSpPr/>
      </dsp:nvSpPr>
      <dsp:spPr>
        <a:xfrm>
          <a:off x="1456029" y="1014387"/>
          <a:ext cx="781682" cy="78168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Vice Chancellors/ Vice Presidents</a:t>
          </a:r>
        </a:p>
      </dsp:txBody>
      <dsp:txXfrm>
        <a:off x="1570504" y="1128862"/>
        <a:ext cx="552732" cy="552732"/>
      </dsp:txXfrm>
    </dsp:sp>
    <dsp:sp modelId="{7BC53311-18A6-4497-9318-1E21C2DDB75B}">
      <dsp:nvSpPr>
        <dsp:cNvPr id="0" name=""/>
        <dsp:cNvSpPr/>
      </dsp:nvSpPr>
      <dsp:spPr>
        <a:xfrm rot="14236364">
          <a:off x="2701687" y="1153893"/>
          <a:ext cx="319128" cy="21536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rot="10800000">
        <a:off x="2751457" y="1224142"/>
        <a:ext cx="254519" cy="129217"/>
      </dsp:txXfrm>
    </dsp:sp>
    <dsp:sp modelId="{CA20583D-D245-46F0-922B-5AE3094D033C}">
      <dsp:nvSpPr>
        <dsp:cNvPr id="0" name=""/>
        <dsp:cNvSpPr/>
      </dsp:nvSpPr>
      <dsp:spPr>
        <a:xfrm>
          <a:off x="2091454" y="281067"/>
          <a:ext cx="781682" cy="78168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Division Heads</a:t>
          </a:r>
        </a:p>
      </dsp:txBody>
      <dsp:txXfrm>
        <a:off x="2205929" y="395542"/>
        <a:ext cx="552732" cy="552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4A14C-6264-45F9-914A-713F605670F0}">
      <dsp:nvSpPr>
        <dsp:cNvPr id="0" name=""/>
        <dsp:cNvSpPr/>
      </dsp:nvSpPr>
      <dsp:spPr>
        <a:xfrm>
          <a:off x="2548806" y="1477672"/>
          <a:ext cx="2113933" cy="1295717"/>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Information</a:t>
          </a:r>
        </a:p>
      </dsp:txBody>
      <dsp:txXfrm>
        <a:off x="2858384" y="1667425"/>
        <a:ext cx="1494777" cy="916211"/>
      </dsp:txXfrm>
    </dsp:sp>
    <dsp:sp modelId="{0BC6F85A-7141-458A-9874-15AB5852C031}">
      <dsp:nvSpPr>
        <dsp:cNvPr id="0" name=""/>
        <dsp:cNvSpPr/>
      </dsp:nvSpPr>
      <dsp:spPr>
        <a:xfrm rot="16200000">
          <a:off x="3432975" y="989474"/>
          <a:ext cx="345596" cy="343890"/>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solidFill>
              <a:schemeClr val="tx1"/>
            </a:solidFill>
          </a:endParaRPr>
        </a:p>
      </dsp:txBody>
      <dsp:txXfrm>
        <a:off x="3484559" y="1109836"/>
        <a:ext cx="242429" cy="206334"/>
      </dsp:txXfrm>
    </dsp:sp>
    <dsp:sp modelId="{2D5F7156-6F3A-4560-938A-E68D6E6B5954}">
      <dsp:nvSpPr>
        <dsp:cNvPr id="0" name=""/>
        <dsp:cNvSpPr/>
      </dsp:nvSpPr>
      <dsp:spPr>
        <a:xfrm>
          <a:off x="3201196" y="16450"/>
          <a:ext cx="809153" cy="809153"/>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Supervisors</a:t>
          </a:r>
        </a:p>
      </dsp:txBody>
      <dsp:txXfrm>
        <a:off x="3319694" y="134948"/>
        <a:ext cx="572157" cy="572157"/>
      </dsp:txXfrm>
    </dsp:sp>
    <dsp:sp modelId="{51D9DF0A-CA7B-44D1-AD2F-0E03E2C44D83}">
      <dsp:nvSpPr>
        <dsp:cNvPr id="0" name=""/>
        <dsp:cNvSpPr/>
      </dsp:nvSpPr>
      <dsp:spPr>
        <a:xfrm rot="18360000">
          <a:off x="4047171" y="1138738"/>
          <a:ext cx="301246" cy="343890"/>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solidFill>
              <a:schemeClr val="tx1"/>
            </a:solidFill>
          </a:endParaRPr>
        </a:p>
      </dsp:txBody>
      <dsp:txXfrm>
        <a:off x="4065798" y="1244073"/>
        <a:ext cx="210872" cy="206334"/>
      </dsp:txXfrm>
    </dsp:sp>
    <dsp:sp modelId="{D92785F0-F6AA-4A29-8D39-25427C8D5F0A}">
      <dsp:nvSpPr>
        <dsp:cNvPr id="0" name=""/>
        <dsp:cNvSpPr/>
      </dsp:nvSpPr>
      <dsp:spPr>
        <a:xfrm>
          <a:off x="4203079" y="341981"/>
          <a:ext cx="809153" cy="809153"/>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Other Colleges and Universities</a:t>
          </a:r>
        </a:p>
      </dsp:txBody>
      <dsp:txXfrm>
        <a:off x="4321577" y="460479"/>
        <a:ext cx="572157" cy="572157"/>
      </dsp:txXfrm>
    </dsp:sp>
    <dsp:sp modelId="{3A5D82BE-9F74-47FD-AC99-222B4FF21EF1}">
      <dsp:nvSpPr>
        <dsp:cNvPr id="0" name=""/>
        <dsp:cNvSpPr/>
      </dsp:nvSpPr>
      <dsp:spPr>
        <a:xfrm rot="20520000">
          <a:off x="4602053" y="1602494"/>
          <a:ext cx="168540" cy="343890"/>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solidFill>
              <a:schemeClr val="tx1"/>
            </a:solidFill>
          </a:endParaRPr>
        </a:p>
      </dsp:txBody>
      <dsp:txXfrm>
        <a:off x="4603290" y="1679084"/>
        <a:ext cx="117978" cy="206334"/>
      </dsp:txXfrm>
    </dsp:sp>
    <dsp:sp modelId="{0EDAF130-5EF7-4747-8F11-0F52B09B87FA}">
      <dsp:nvSpPr>
        <dsp:cNvPr id="0" name=""/>
        <dsp:cNvSpPr/>
      </dsp:nvSpPr>
      <dsp:spPr>
        <a:xfrm>
          <a:off x="4822277" y="1194233"/>
          <a:ext cx="809153" cy="809153"/>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rPr>
            <a:t>News Organizations</a:t>
          </a:r>
        </a:p>
      </dsp:txBody>
      <dsp:txXfrm>
        <a:off x="4940775" y="1312731"/>
        <a:ext cx="572157" cy="572157"/>
      </dsp:txXfrm>
    </dsp:sp>
    <dsp:sp modelId="{40746E86-B081-45F4-AA0F-3686A7148383}">
      <dsp:nvSpPr>
        <dsp:cNvPr id="0" name=""/>
        <dsp:cNvSpPr/>
      </dsp:nvSpPr>
      <dsp:spPr>
        <a:xfrm rot="1080000">
          <a:off x="4602053" y="2304678"/>
          <a:ext cx="168540" cy="343890"/>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solidFill>
              <a:schemeClr val="tx1"/>
            </a:solidFill>
          </a:endParaRPr>
        </a:p>
      </dsp:txBody>
      <dsp:txXfrm>
        <a:off x="4603290" y="2365644"/>
        <a:ext cx="117978" cy="206334"/>
      </dsp:txXfrm>
    </dsp:sp>
    <dsp:sp modelId="{0E21CE8C-C70D-467E-B1BB-AFBFB00A217C}">
      <dsp:nvSpPr>
        <dsp:cNvPr id="0" name=""/>
        <dsp:cNvSpPr/>
      </dsp:nvSpPr>
      <dsp:spPr>
        <a:xfrm>
          <a:off x="4822277" y="2247675"/>
          <a:ext cx="809153" cy="809153"/>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Statistical Databases</a:t>
          </a:r>
        </a:p>
      </dsp:txBody>
      <dsp:txXfrm>
        <a:off x="4940775" y="2366173"/>
        <a:ext cx="572157" cy="572157"/>
      </dsp:txXfrm>
    </dsp:sp>
    <dsp:sp modelId="{0D64B756-48F3-45A1-9A58-65E25B693CA9}">
      <dsp:nvSpPr>
        <dsp:cNvPr id="0" name=""/>
        <dsp:cNvSpPr/>
      </dsp:nvSpPr>
      <dsp:spPr>
        <a:xfrm rot="3240000">
          <a:off x="4047171" y="2768434"/>
          <a:ext cx="301246" cy="343890"/>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solidFill>
              <a:schemeClr val="tx1"/>
            </a:solidFill>
          </a:endParaRPr>
        </a:p>
      </dsp:txBody>
      <dsp:txXfrm>
        <a:off x="4065798" y="2800655"/>
        <a:ext cx="210872" cy="206334"/>
      </dsp:txXfrm>
    </dsp:sp>
    <dsp:sp modelId="{FEFAD53F-DF1D-4880-9CFF-AB7830FE154F}">
      <dsp:nvSpPr>
        <dsp:cNvPr id="0" name=""/>
        <dsp:cNvSpPr/>
      </dsp:nvSpPr>
      <dsp:spPr>
        <a:xfrm>
          <a:off x="4203079" y="3099928"/>
          <a:ext cx="809153" cy="809153"/>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Public</a:t>
          </a:r>
        </a:p>
      </dsp:txBody>
      <dsp:txXfrm>
        <a:off x="4321577" y="3218426"/>
        <a:ext cx="572157" cy="572157"/>
      </dsp:txXfrm>
    </dsp:sp>
    <dsp:sp modelId="{4A73A67A-9155-4031-9547-8842A6954978}">
      <dsp:nvSpPr>
        <dsp:cNvPr id="0" name=""/>
        <dsp:cNvSpPr/>
      </dsp:nvSpPr>
      <dsp:spPr>
        <a:xfrm rot="5400000">
          <a:off x="3432975" y="2917698"/>
          <a:ext cx="345596" cy="343890"/>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solidFill>
              <a:schemeClr val="tx1"/>
            </a:solidFill>
          </a:endParaRPr>
        </a:p>
      </dsp:txBody>
      <dsp:txXfrm>
        <a:off x="3484559" y="2934893"/>
        <a:ext cx="242429" cy="206334"/>
      </dsp:txXfrm>
    </dsp:sp>
    <dsp:sp modelId="{3D53B88A-84E3-46DC-B6B7-7B36379FEA46}">
      <dsp:nvSpPr>
        <dsp:cNvPr id="0" name=""/>
        <dsp:cNvSpPr/>
      </dsp:nvSpPr>
      <dsp:spPr>
        <a:xfrm>
          <a:off x="3201196" y="3425459"/>
          <a:ext cx="809153" cy="809153"/>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Financial Institutions</a:t>
          </a:r>
        </a:p>
      </dsp:txBody>
      <dsp:txXfrm>
        <a:off x="3319694" y="3543957"/>
        <a:ext cx="572157" cy="572157"/>
      </dsp:txXfrm>
    </dsp:sp>
    <dsp:sp modelId="{0DCD250B-FF4E-42A5-A02F-DC441FA5B848}">
      <dsp:nvSpPr>
        <dsp:cNvPr id="0" name=""/>
        <dsp:cNvSpPr/>
      </dsp:nvSpPr>
      <dsp:spPr>
        <a:xfrm rot="7560000">
          <a:off x="2863128" y="2768434"/>
          <a:ext cx="301246" cy="343890"/>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solidFill>
              <a:schemeClr val="tx1"/>
            </a:solidFill>
          </a:endParaRPr>
        </a:p>
      </dsp:txBody>
      <dsp:txXfrm rot="10800000">
        <a:off x="2934875" y="2800655"/>
        <a:ext cx="210872" cy="206334"/>
      </dsp:txXfrm>
    </dsp:sp>
    <dsp:sp modelId="{4B30472D-7591-4521-AEA0-C0CC9A961123}">
      <dsp:nvSpPr>
        <dsp:cNvPr id="0" name=""/>
        <dsp:cNvSpPr/>
      </dsp:nvSpPr>
      <dsp:spPr>
        <a:xfrm>
          <a:off x="2199314" y="3099928"/>
          <a:ext cx="809153" cy="809153"/>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rPr>
            <a:t>Accreditation</a:t>
          </a:r>
          <a:r>
            <a:rPr lang="en-US" sz="800" b="1" kern="1200" dirty="0">
              <a:solidFill>
                <a:schemeClr val="tx1"/>
              </a:solidFill>
            </a:rPr>
            <a:t> Boards</a:t>
          </a:r>
        </a:p>
      </dsp:txBody>
      <dsp:txXfrm>
        <a:off x="2317812" y="3218426"/>
        <a:ext cx="572157" cy="572157"/>
      </dsp:txXfrm>
    </dsp:sp>
    <dsp:sp modelId="{7BC53311-18A6-4497-9318-1E21C2DDB75B}">
      <dsp:nvSpPr>
        <dsp:cNvPr id="0" name=""/>
        <dsp:cNvSpPr/>
      </dsp:nvSpPr>
      <dsp:spPr>
        <a:xfrm rot="9720000">
          <a:off x="2440953" y="2304678"/>
          <a:ext cx="168540" cy="343890"/>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solidFill>
              <a:schemeClr val="tx1"/>
            </a:solidFill>
          </a:endParaRPr>
        </a:p>
      </dsp:txBody>
      <dsp:txXfrm rot="10800000">
        <a:off x="2490278" y="2365644"/>
        <a:ext cx="117978" cy="206334"/>
      </dsp:txXfrm>
    </dsp:sp>
    <dsp:sp modelId="{CA20583D-D245-46F0-922B-5AE3094D033C}">
      <dsp:nvSpPr>
        <dsp:cNvPr id="0" name=""/>
        <dsp:cNvSpPr/>
      </dsp:nvSpPr>
      <dsp:spPr>
        <a:xfrm>
          <a:off x="1580116" y="2247675"/>
          <a:ext cx="809153" cy="809153"/>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Government Agencies</a:t>
          </a:r>
        </a:p>
      </dsp:txBody>
      <dsp:txXfrm>
        <a:off x="1698614" y="2366173"/>
        <a:ext cx="572157" cy="572157"/>
      </dsp:txXfrm>
    </dsp:sp>
    <dsp:sp modelId="{19A43367-EE00-46F9-865A-893ADB6C5B2B}">
      <dsp:nvSpPr>
        <dsp:cNvPr id="0" name=""/>
        <dsp:cNvSpPr/>
      </dsp:nvSpPr>
      <dsp:spPr>
        <a:xfrm rot="11880000">
          <a:off x="2440953" y="1602494"/>
          <a:ext cx="168540" cy="343890"/>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solidFill>
              <a:schemeClr val="tx1"/>
            </a:solidFill>
          </a:endParaRPr>
        </a:p>
      </dsp:txBody>
      <dsp:txXfrm rot="10800000">
        <a:off x="2490278" y="1679084"/>
        <a:ext cx="117978" cy="206334"/>
      </dsp:txXfrm>
    </dsp:sp>
    <dsp:sp modelId="{AC324D5B-1685-44DC-8773-4E5CA64E735E}">
      <dsp:nvSpPr>
        <dsp:cNvPr id="0" name=""/>
        <dsp:cNvSpPr/>
      </dsp:nvSpPr>
      <dsp:spPr>
        <a:xfrm>
          <a:off x="1580116" y="1194233"/>
          <a:ext cx="809153" cy="809153"/>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Students</a:t>
          </a:r>
        </a:p>
      </dsp:txBody>
      <dsp:txXfrm>
        <a:off x="1698614" y="1312731"/>
        <a:ext cx="572157" cy="572157"/>
      </dsp:txXfrm>
    </dsp:sp>
    <dsp:sp modelId="{A76447DD-1B8C-46F2-8C04-A4CF313CA968}">
      <dsp:nvSpPr>
        <dsp:cNvPr id="0" name=""/>
        <dsp:cNvSpPr/>
      </dsp:nvSpPr>
      <dsp:spPr>
        <a:xfrm rot="14040000">
          <a:off x="2863128" y="1138738"/>
          <a:ext cx="301246" cy="343890"/>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a:solidFill>
              <a:schemeClr val="tx1"/>
            </a:solidFill>
          </a:endParaRPr>
        </a:p>
      </dsp:txBody>
      <dsp:txXfrm rot="10800000">
        <a:off x="2934875" y="1244073"/>
        <a:ext cx="210872" cy="206334"/>
      </dsp:txXfrm>
    </dsp:sp>
    <dsp:sp modelId="{BB4B631E-3AAA-4ABC-91E6-8C968C4D0A92}">
      <dsp:nvSpPr>
        <dsp:cNvPr id="0" name=""/>
        <dsp:cNvSpPr/>
      </dsp:nvSpPr>
      <dsp:spPr>
        <a:xfrm>
          <a:off x="2199314" y="341981"/>
          <a:ext cx="809153" cy="809153"/>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Partners</a:t>
          </a:r>
        </a:p>
      </dsp:txBody>
      <dsp:txXfrm>
        <a:off x="2317812" y="460479"/>
        <a:ext cx="572157" cy="5721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21FFFF7-9A75-48C4-9FCF-B5F9F75806F5}" type="datetimeFigureOut">
              <a:rPr lang="en-US" smtClean="0"/>
              <a:pPr/>
              <a:t>3/11/2024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D62C596-F55E-4E3D-9319-9CC9AB728D18}" type="slidenum">
              <a:rPr lang="en-US" smtClean="0"/>
              <a:pPr/>
              <a:t>‹#›</a:t>
            </a:fld>
            <a:endParaRPr lang="en-US"/>
          </a:p>
        </p:txBody>
      </p:sp>
    </p:spTree>
    <p:extLst>
      <p:ext uri="{BB962C8B-B14F-4D97-AF65-F5344CB8AC3E}">
        <p14:creationId xmlns:p14="http://schemas.microsoft.com/office/powerpoint/2010/main" val="3284434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0E5E36-BA11-409B-967C-5602C7C0D848}" type="datetimeFigureOut">
              <a:rPr lang="en-US" smtClean="0"/>
              <a:pPr/>
              <a:t>3/11/2024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2A6502-EEF5-4ABE-8183-4E5906979868}" type="slidenum">
              <a:rPr lang="en-US" smtClean="0"/>
              <a:pPr/>
              <a:t>‹#›</a:t>
            </a:fld>
            <a:endParaRPr lang="en-US"/>
          </a:p>
        </p:txBody>
      </p:sp>
    </p:spTree>
    <p:extLst>
      <p:ext uri="{BB962C8B-B14F-4D97-AF65-F5344CB8AC3E}">
        <p14:creationId xmlns:p14="http://schemas.microsoft.com/office/powerpoint/2010/main" val="327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back. This</a:t>
            </a:r>
            <a:r>
              <a:rPr lang="en-US" baseline="0" dirty="0"/>
              <a:t> session will provide a brief overview of information and communication. Over the next few minutes, you will learn how information is used and communicated to achieve our objectives here at SUNY, as well as the importance of information and communication to our internal control program.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1</a:t>
            </a:fld>
            <a:endParaRPr lang="en-US"/>
          </a:p>
        </p:txBody>
      </p:sp>
    </p:spTree>
    <p:extLst>
      <p:ext uri="{BB962C8B-B14F-4D97-AF65-F5344CB8AC3E}">
        <p14:creationId xmlns:p14="http://schemas.microsoft.com/office/powerpoint/2010/main" val="215404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 matter what your role is here at SUNY, you will be processing quite a bit of information on a daily basis.</a:t>
            </a:r>
            <a:r>
              <a:rPr lang="en-US" baseline="0" dirty="0"/>
              <a:t> Information is necessary for SUNY to carry out its internal control responsibilities to support the achievement of objectives. Management obtains, generates and uses information from both internal and external sources, and relies on this information when making decisions and developing strategic plans.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2</a:t>
            </a:fld>
            <a:endParaRPr lang="en-US"/>
          </a:p>
        </p:txBody>
      </p:sp>
    </p:spTree>
    <p:extLst>
      <p:ext uri="{BB962C8B-B14F-4D97-AF65-F5344CB8AC3E}">
        <p14:creationId xmlns:p14="http://schemas.microsoft.com/office/powerpoint/2010/main" val="108693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Information is used for a number of things. More specifically, it is used to </a:t>
            </a:r>
            <a:br>
              <a:rPr lang="en-US" dirty="0"/>
            </a:br>
            <a:endParaRPr lang="en-US" dirty="0"/>
          </a:p>
          <a:p>
            <a:r>
              <a:rPr lang="en-US" dirty="0"/>
              <a:t>Develop strategic planning</a:t>
            </a:r>
          </a:p>
          <a:p>
            <a:r>
              <a:rPr lang="en-US" dirty="0"/>
              <a:t>Develop plans to achieve our objectives</a:t>
            </a:r>
            <a:r>
              <a:rPr lang="en-US" baseline="0" dirty="0"/>
              <a:t> and mitigate risks</a:t>
            </a:r>
          </a:p>
          <a:p>
            <a:r>
              <a:rPr lang="en-US" baseline="0" dirty="0"/>
              <a:t>Evaluate overall performance</a:t>
            </a:r>
          </a:p>
          <a:p>
            <a:r>
              <a:rPr lang="en-US" baseline="0" dirty="0"/>
              <a:t>Ensure internal controls are effective</a:t>
            </a:r>
          </a:p>
          <a:p>
            <a:r>
              <a:rPr lang="en-US" baseline="0" dirty="0"/>
              <a:t>And, make informed decisions.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3</a:t>
            </a:fld>
            <a:endParaRPr lang="en-US"/>
          </a:p>
        </p:txBody>
      </p:sp>
    </p:spTree>
    <p:extLst>
      <p:ext uri="{BB962C8B-B14F-4D97-AF65-F5344CB8AC3E}">
        <p14:creationId xmlns:p14="http://schemas.microsoft.com/office/powerpoint/2010/main" val="286131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Management requires relevant, complete and accurate information to make informed</a:t>
            </a:r>
            <a:r>
              <a:rPr lang="en-US" baseline="0" dirty="0"/>
              <a:t> decisions and properly evaluate SUNY’s performance in achieving key objectives and addressing risks. The information must also be of high quality and provided on a timely basis. Incomplete or inaccurate data could lead to the wrong decisions being made. And untimely information could cause some opportunities to be missed. This is why it is important for management to determine the information requirements, and why it is important for us as employees to make sure we are processing information in a complete, accurate and timely manner.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4</a:t>
            </a:fld>
            <a:endParaRPr lang="en-US"/>
          </a:p>
        </p:txBody>
      </p:sp>
    </p:spTree>
    <p:extLst>
      <p:ext uri="{BB962C8B-B14F-4D97-AF65-F5344CB8AC3E}">
        <p14:creationId xmlns:p14="http://schemas.microsoft.com/office/powerpoint/2010/main" val="879170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Information is communicated both internally and externally. It</a:t>
            </a:r>
            <a:r>
              <a:rPr lang="en-US" baseline="0" dirty="0"/>
              <a:t> can be communicated electronically, verbally, or in writing. The appropriate method of providing this information depends on the audience, the nature of the information being conveyed, availability, cost, and legal and regulatory requirements.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5</a:t>
            </a:fld>
            <a:endParaRPr lang="en-US"/>
          </a:p>
        </p:txBody>
      </p:sp>
    </p:spTree>
    <p:extLst>
      <p:ext uri="{BB962C8B-B14F-4D97-AF65-F5344CB8AC3E}">
        <p14:creationId xmlns:p14="http://schemas.microsoft.com/office/powerpoint/2010/main" val="302353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Internal communication is the continual process of obtaining,</a:t>
            </a:r>
            <a:r>
              <a:rPr lang="en-US" baseline="0" dirty="0"/>
              <a:t> providing and sharing necessary information. It travels in all directions within the SUNY system to ensure that all of us are informed and that decisions and actions of each function are coordinated. Communication channels have been established between System Administration and all SUNY campuses that:</a:t>
            </a:r>
          </a:p>
          <a:p>
            <a:endParaRPr lang="en-US" baseline="0" dirty="0"/>
          </a:p>
          <a:p>
            <a:r>
              <a:rPr lang="en-US" baseline="0" dirty="0"/>
              <a:t>Provide timely information</a:t>
            </a:r>
          </a:p>
          <a:p>
            <a:r>
              <a:rPr lang="en-US" dirty="0"/>
              <a:t>Can be tailored to individual needs</a:t>
            </a:r>
          </a:p>
          <a:p>
            <a:r>
              <a:rPr lang="en-US" dirty="0"/>
              <a:t>Inform employees of their duties and responsibilities</a:t>
            </a:r>
          </a:p>
          <a:p>
            <a:r>
              <a:rPr lang="en-US" dirty="0"/>
              <a:t>Enable the reporting of sensitive matters</a:t>
            </a:r>
          </a:p>
          <a:p>
            <a:r>
              <a:rPr lang="en-US" dirty="0"/>
              <a:t>Enable employees to provide suggestions for improvement</a:t>
            </a:r>
          </a:p>
          <a:p>
            <a:r>
              <a:rPr lang="en-US" dirty="0"/>
              <a:t>Provide the information necessary for all employees to carry out their responsibilities effectively,</a:t>
            </a:r>
          </a:p>
          <a:p>
            <a:r>
              <a:rPr lang="en-US" dirty="0"/>
              <a:t>And convey senior</a:t>
            </a:r>
            <a:r>
              <a:rPr lang="en-US" baseline="0" dirty="0"/>
              <a:t> management’s message that internal control responsibilities are important and should be taken seriously</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6</a:t>
            </a:fld>
            <a:endParaRPr lang="en-US"/>
          </a:p>
        </p:txBody>
      </p:sp>
    </p:spTree>
    <p:extLst>
      <p:ext uri="{BB962C8B-B14F-4D97-AF65-F5344CB8AC3E}">
        <p14:creationId xmlns:p14="http://schemas.microsoft.com/office/powerpoint/2010/main" val="278745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External communication with outside parties is also essential to effective internal control. Information should be communicated externally through appropriate reporting lines so that external parties can help SUNY achieve its objectives and address related risks. Communication to external parties</a:t>
            </a:r>
            <a:r>
              <a:rPr lang="en-US" baseline="0" dirty="0"/>
              <a:t> allows those external parties to readily understand events, activities and other circumstances that may affect how they should interact with SUNY. This communication should send a message about the importance of internal controls at SUNY by demonstrating these open lines of communication. Our business partners need to understand our values and culture, and are expected to adhere to our policies and contractual requirements. </a:t>
            </a:r>
            <a:r>
              <a:rPr lang="en-US" dirty="0"/>
              <a:t>Management has also established open lines of communication</a:t>
            </a:r>
            <a:r>
              <a:rPr lang="en-US" baseline="0" dirty="0"/>
              <a:t> for external parties to provide information to SUNY. These lines of communication also a</a:t>
            </a:r>
            <a:r>
              <a:rPr lang="en-US" dirty="0"/>
              <a:t>llow for whistleblower and fraud hotlines for communicating confidential information. </a:t>
            </a:r>
          </a:p>
          <a:p>
            <a:endParaRPr lang="en-US" dirty="0"/>
          </a:p>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7</a:t>
            </a:fld>
            <a:endParaRPr lang="en-US"/>
          </a:p>
        </p:txBody>
      </p:sp>
    </p:spTree>
    <p:extLst>
      <p:ext uri="{BB962C8B-B14F-4D97-AF65-F5344CB8AC3E}">
        <p14:creationId xmlns:p14="http://schemas.microsoft.com/office/powerpoint/2010/main" val="389024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thing to remember as technology</a:t>
            </a:r>
            <a:r>
              <a:rPr lang="en-US" baseline="0" dirty="0"/>
              <a:t> continues to advance exponentially is that the entire world is connected at our fingertips, allowing the sharing and access of information to occur within a fraction of a second. A number of cyber threats exist that try to steal or manipulate this information. Now more than ever it is crucial to ensure the proper controls are in place to keep our information secure. Everyone should be aware of the information security risks that we face today, and be sure to follow all policies and procedures when communicating information electronically.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8</a:t>
            </a:fld>
            <a:endParaRPr lang="en-US"/>
          </a:p>
        </p:txBody>
      </p:sp>
    </p:spTree>
    <p:extLst>
      <p:ext uri="{BB962C8B-B14F-4D97-AF65-F5344CB8AC3E}">
        <p14:creationId xmlns:p14="http://schemas.microsoft.com/office/powerpoint/2010/main" val="2027555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concludes the session on information and communication. If you have any questions or comments relating to this</a:t>
            </a:r>
            <a:r>
              <a:rPr lang="en-US" baseline="0" dirty="0"/>
              <a:t> or any internal control and risk area, please contact your Internal Control Officer.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9</a:t>
            </a:fld>
            <a:endParaRPr lang="en-US"/>
          </a:p>
        </p:txBody>
      </p:sp>
    </p:spTree>
    <p:extLst>
      <p:ext uri="{BB962C8B-B14F-4D97-AF65-F5344CB8AC3E}">
        <p14:creationId xmlns:p14="http://schemas.microsoft.com/office/powerpoint/2010/main" val="225353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4C3B38-6E88-4543-BF40-C0969D918342}" type="datetime1">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120025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86EC9-3D05-4D4E-B4DC-01297E1903F3}" type="datetime1">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12624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E204D0-EAA0-43CF-B76D-D13DE59813DB}" type="datetime1">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304363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B2B01-DCBB-4D4E-AB36-F449A96BEECB}" type="datetime1">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128380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B8F195-1608-489B-BD6A-845D05665185}" type="datetime1">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7099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6AD995-D899-42D7-AE00-90BD4D23CB45}" type="datetime1">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324181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B0BE2C-0779-429C-817B-3162CD5E7AF7}" type="datetime1">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2116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FA2905-7821-4861-911C-FDA7A7CF0B35}" type="datetime1">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04919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70711-3201-44B7-A82B-426405311583}" type="datetime1">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74730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E81D5-B989-4F42-9BE4-A3E1552937FE}" type="datetime1">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8543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3B896A-E7CC-4DAF-9829-AAB848C26CF6}" type="datetime1">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70880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1AE12F6-6860-4078-B70C-224238F86AA0}" type="datetime1">
              <a:rPr lang="en-US" smtClean="0"/>
              <a:pPr/>
              <a:t>3/11/2024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32C2C6-8DCD-1142-B89F-4C5A1BF6A314}" type="slidenum">
              <a:rPr lang="en-US" smtClean="0"/>
              <a:pPr/>
              <a:t>‹#›</a:t>
            </a:fld>
            <a:endParaRPr lang="en-US"/>
          </a:p>
        </p:txBody>
      </p:sp>
    </p:spTree>
    <p:extLst>
      <p:ext uri="{BB962C8B-B14F-4D97-AF65-F5344CB8AC3E}">
        <p14:creationId xmlns:p14="http://schemas.microsoft.com/office/powerpoint/2010/main" val="3006139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jpeg"/><Relationship Id="rId7" Type="http://schemas.openxmlformats.org/officeDocument/2006/relationships/diagramLayout" Target="../diagrams/layout2.xml"/><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openxmlformats.org/officeDocument/2006/relationships/image" Target="../media/image11.jpeg"/><Relationship Id="rId5" Type="http://schemas.openxmlformats.org/officeDocument/2006/relationships/image" Target="../media/image10.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e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 y="-1"/>
            <a:ext cx="9144001" cy="5143501"/>
          </a:xfrm>
          <a:prstGeom prst="rect">
            <a:avLst/>
          </a:prstGeom>
          <a:solidFill>
            <a:srgbClr val="004C9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sz="3600" b="1" spc="-150" dirty="0">
              <a:solidFill>
                <a:schemeClr val="bg1"/>
              </a:solidFill>
              <a:latin typeface="Arial" pitchFamily="34" charset="0"/>
              <a:cs typeface="Arial" pitchFamily="34" charset="0"/>
            </a:endParaRPr>
          </a:p>
        </p:txBody>
      </p:sp>
      <p:pic>
        <p:nvPicPr>
          <p:cNvPr id="5" name="Picture 4" descr="SUNY-logo-full-white-tra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4401" y="3037193"/>
            <a:ext cx="2946399" cy="2106308"/>
          </a:xfrm>
          <a:prstGeom prst="rect">
            <a:avLst/>
          </a:prstGeom>
        </p:spPr>
      </p:pic>
      <p:sp>
        <p:nvSpPr>
          <p:cNvPr id="9" name="Rectangle 8"/>
          <p:cNvSpPr/>
          <p:nvPr/>
        </p:nvSpPr>
        <p:spPr>
          <a:xfrm>
            <a:off x="3" y="2423160"/>
            <a:ext cx="5994398" cy="1200329"/>
          </a:xfrm>
          <a:prstGeom prst="rect">
            <a:avLst/>
          </a:prstGeom>
        </p:spPr>
        <p:txBody>
          <a:bodyPr wrap="square">
            <a:spAutoFit/>
          </a:bodyPr>
          <a:lstStyle/>
          <a:p>
            <a:r>
              <a:rPr lang="en-US" sz="3600" b="1" spc="-150" dirty="0">
                <a:solidFill>
                  <a:schemeClr val="bg1"/>
                </a:solidFill>
                <a:latin typeface="Arial" pitchFamily="34" charset="0"/>
                <a:cs typeface="Arial" pitchFamily="34" charset="0"/>
              </a:rPr>
              <a:t>Information and Communication</a:t>
            </a:r>
          </a:p>
        </p:txBody>
      </p:sp>
    </p:spTree>
    <p:extLst>
      <p:ext uri="{BB962C8B-B14F-4D97-AF65-F5344CB8AC3E}">
        <p14:creationId xmlns:p14="http://schemas.microsoft.com/office/powerpoint/2010/main" val="115354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888" y="2837858"/>
            <a:ext cx="1757362" cy="2196702"/>
          </a:xfrm>
          <a:prstGeom prst="rect">
            <a:avLst/>
          </a:prstGeom>
        </p:spPr>
      </p:pic>
      <p:sp>
        <p:nvSpPr>
          <p:cNvPr id="12" name="Rectangle 11"/>
          <p:cNvSpPr/>
          <p:nvPr/>
        </p:nvSpPr>
        <p:spPr>
          <a:xfrm>
            <a:off x="1556463" y="224354"/>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Information</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556" y="1412929"/>
            <a:ext cx="1014026" cy="1014026"/>
          </a:xfrm>
          <a:prstGeom prst="rect">
            <a:avLst/>
          </a:prstGeom>
        </p:spPr>
      </p:pic>
      <p:sp>
        <p:nvSpPr>
          <p:cNvPr id="18" name="Down Arrow 17"/>
          <p:cNvSpPr/>
          <p:nvPr/>
        </p:nvSpPr>
        <p:spPr>
          <a:xfrm>
            <a:off x="950555" y="2385182"/>
            <a:ext cx="342028" cy="32108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1431" y="883256"/>
            <a:ext cx="5207048" cy="3445604"/>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22185">
            <a:off x="2287758" y="3502977"/>
            <a:ext cx="1416098" cy="1416098"/>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041049">
            <a:off x="1783958" y="2064015"/>
            <a:ext cx="1416098" cy="1416098"/>
          </a:xfrm>
          <a:prstGeom prst="rect">
            <a:avLst/>
          </a:prstGeom>
        </p:spPr>
      </p:pic>
      <p:sp>
        <p:nvSpPr>
          <p:cNvPr id="23" name="TextBox 22"/>
          <p:cNvSpPr txBox="1"/>
          <p:nvPr/>
        </p:nvSpPr>
        <p:spPr>
          <a:xfrm>
            <a:off x="4534523" y="1535852"/>
            <a:ext cx="1249448" cy="307777"/>
          </a:xfrm>
          <a:prstGeom prst="rect">
            <a:avLst/>
          </a:prstGeom>
          <a:noFill/>
        </p:spPr>
        <p:txBody>
          <a:bodyPr wrap="square" rtlCol="0">
            <a:spAutoFit/>
          </a:bodyPr>
          <a:lstStyle/>
          <a:p>
            <a:r>
              <a:rPr lang="en-US" sz="1400" dirty="0"/>
              <a:t>Financial Data</a:t>
            </a:r>
          </a:p>
        </p:txBody>
      </p:sp>
      <p:sp>
        <p:nvSpPr>
          <p:cNvPr id="24" name="TextBox 23"/>
          <p:cNvSpPr txBox="1"/>
          <p:nvPr/>
        </p:nvSpPr>
        <p:spPr>
          <a:xfrm>
            <a:off x="4139231" y="2837858"/>
            <a:ext cx="1423951" cy="307777"/>
          </a:xfrm>
          <a:prstGeom prst="rect">
            <a:avLst/>
          </a:prstGeom>
          <a:noFill/>
        </p:spPr>
        <p:txBody>
          <a:bodyPr wrap="square" rtlCol="0">
            <a:spAutoFit/>
          </a:bodyPr>
          <a:lstStyle/>
          <a:p>
            <a:r>
              <a:rPr lang="en-US" sz="1400" dirty="0"/>
              <a:t>Enrollment Data</a:t>
            </a:r>
          </a:p>
        </p:txBody>
      </p:sp>
      <p:sp>
        <p:nvSpPr>
          <p:cNvPr id="25" name="TextBox 24"/>
          <p:cNvSpPr txBox="1"/>
          <p:nvPr/>
        </p:nvSpPr>
        <p:spPr>
          <a:xfrm>
            <a:off x="6030851" y="1375890"/>
            <a:ext cx="1731077" cy="307777"/>
          </a:xfrm>
          <a:prstGeom prst="rect">
            <a:avLst/>
          </a:prstGeom>
          <a:noFill/>
        </p:spPr>
        <p:txBody>
          <a:bodyPr wrap="square" rtlCol="0">
            <a:spAutoFit/>
          </a:bodyPr>
          <a:lstStyle/>
          <a:p>
            <a:r>
              <a:rPr lang="en-US" sz="1400" dirty="0"/>
              <a:t>Student Information</a:t>
            </a:r>
          </a:p>
        </p:txBody>
      </p:sp>
      <p:sp>
        <p:nvSpPr>
          <p:cNvPr id="26" name="TextBox 25"/>
          <p:cNvSpPr txBox="1"/>
          <p:nvPr/>
        </p:nvSpPr>
        <p:spPr>
          <a:xfrm>
            <a:off x="5975009" y="3420246"/>
            <a:ext cx="1842760" cy="307777"/>
          </a:xfrm>
          <a:prstGeom prst="rect">
            <a:avLst/>
          </a:prstGeom>
          <a:noFill/>
        </p:spPr>
        <p:txBody>
          <a:bodyPr wrap="square" rtlCol="0">
            <a:spAutoFit/>
          </a:bodyPr>
          <a:lstStyle/>
          <a:p>
            <a:r>
              <a:rPr lang="en-US" sz="1400" dirty="0"/>
              <a:t>Laws and Regulations</a:t>
            </a:r>
          </a:p>
        </p:txBody>
      </p:sp>
      <p:sp>
        <p:nvSpPr>
          <p:cNvPr id="27" name="TextBox 26"/>
          <p:cNvSpPr txBox="1"/>
          <p:nvPr/>
        </p:nvSpPr>
        <p:spPr>
          <a:xfrm>
            <a:off x="7232373" y="2251219"/>
            <a:ext cx="1354018" cy="307777"/>
          </a:xfrm>
          <a:prstGeom prst="rect">
            <a:avLst/>
          </a:prstGeom>
          <a:noFill/>
        </p:spPr>
        <p:txBody>
          <a:bodyPr wrap="square" rtlCol="0">
            <a:spAutoFit/>
          </a:bodyPr>
          <a:lstStyle/>
          <a:p>
            <a:r>
              <a:rPr lang="en-US" sz="1400" dirty="0"/>
              <a:t>Industry Trends</a:t>
            </a:r>
          </a:p>
        </p:txBody>
      </p:sp>
      <p:sp>
        <p:nvSpPr>
          <p:cNvPr id="28" name="TextBox 27"/>
          <p:cNvSpPr txBox="1"/>
          <p:nvPr/>
        </p:nvSpPr>
        <p:spPr>
          <a:xfrm>
            <a:off x="4793372" y="3641137"/>
            <a:ext cx="959882" cy="307777"/>
          </a:xfrm>
          <a:prstGeom prst="rect">
            <a:avLst/>
          </a:prstGeom>
          <a:noFill/>
        </p:spPr>
        <p:txBody>
          <a:bodyPr wrap="square" rtlCol="0">
            <a:spAutoFit/>
          </a:bodyPr>
          <a:lstStyle/>
          <a:p>
            <a:r>
              <a:rPr lang="en-US" sz="1400" dirty="0"/>
              <a:t>Objectives</a:t>
            </a:r>
          </a:p>
        </p:txBody>
      </p:sp>
      <p:sp>
        <p:nvSpPr>
          <p:cNvPr id="29" name="TextBox 28"/>
          <p:cNvSpPr txBox="1"/>
          <p:nvPr/>
        </p:nvSpPr>
        <p:spPr>
          <a:xfrm>
            <a:off x="7075766" y="3109234"/>
            <a:ext cx="1669191" cy="307777"/>
          </a:xfrm>
          <a:prstGeom prst="rect">
            <a:avLst/>
          </a:prstGeom>
          <a:noFill/>
        </p:spPr>
        <p:txBody>
          <a:bodyPr wrap="square" rtlCol="0">
            <a:spAutoFit/>
          </a:bodyPr>
          <a:lstStyle/>
          <a:p>
            <a:r>
              <a:rPr lang="en-US" sz="1400" dirty="0"/>
              <a:t>Academic Programs</a:t>
            </a:r>
          </a:p>
        </p:txBody>
      </p:sp>
      <p:sp>
        <p:nvSpPr>
          <p:cNvPr id="30" name="TextBox 29"/>
          <p:cNvSpPr txBox="1"/>
          <p:nvPr/>
        </p:nvSpPr>
        <p:spPr>
          <a:xfrm>
            <a:off x="5416261" y="2365455"/>
            <a:ext cx="2010958" cy="369332"/>
          </a:xfrm>
          <a:prstGeom prst="rect">
            <a:avLst/>
          </a:prstGeom>
          <a:noFill/>
        </p:spPr>
        <p:txBody>
          <a:bodyPr wrap="square" rtlCol="0">
            <a:spAutoFit/>
          </a:bodyPr>
          <a:lstStyle/>
          <a:p>
            <a:r>
              <a:rPr lang="en-US" dirty="0"/>
              <a:t>Strategic Plans</a:t>
            </a:r>
          </a:p>
        </p:txBody>
      </p:sp>
      <p:sp>
        <p:nvSpPr>
          <p:cNvPr id="31" name="TextBox 30"/>
          <p:cNvSpPr txBox="1"/>
          <p:nvPr/>
        </p:nvSpPr>
        <p:spPr>
          <a:xfrm>
            <a:off x="4285815" y="1917246"/>
            <a:ext cx="1277367" cy="307777"/>
          </a:xfrm>
          <a:prstGeom prst="rect">
            <a:avLst/>
          </a:prstGeom>
          <a:noFill/>
        </p:spPr>
        <p:txBody>
          <a:bodyPr wrap="square" rtlCol="0">
            <a:spAutoFit/>
          </a:bodyPr>
          <a:lstStyle/>
          <a:p>
            <a:r>
              <a:rPr lang="en-US" sz="1400" dirty="0"/>
              <a:t>Audit Reports</a:t>
            </a:r>
          </a:p>
        </p:txBody>
      </p:sp>
      <p:sp>
        <p:nvSpPr>
          <p:cNvPr id="32" name="TextBox 31"/>
          <p:cNvSpPr txBox="1"/>
          <p:nvPr/>
        </p:nvSpPr>
        <p:spPr>
          <a:xfrm>
            <a:off x="5865234" y="1875276"/>
            <a:ext cx="1629661" cy="307777"/>
          </a:xfrm>
          <a:prstGeom prst="rect">
            <a:avLst/>
          </a:prstGeom>
          <a:noFill/>
        </p:spPr>
        <p:txBody>
          <a:bodyPr wrap="square" rtlCol="0">
            <a:spAutoFit/>
          </a:bodyPr>
          <a:lstStyle/>
          <a:p>
            <a:r>
              <a:rPr lang="en-US" sz="1400" dirty="0"/>
              <a:t>Control Evaluations</a:t>
            </a:r>
          </a:p>
        </p:txBody>
      </p:sp>
      <p:sp>
        <p:nvSpPr>
          <p:cNvPr id="33" name="TextBox 32"/>
          <p:cNvSpPr txBox="1"/>
          <p:nvPr/>
        </p:nvSpPr>
        <p:spPr>
          <a:xfrm>
            <a:off x="3804620" y="3243003"/>
            <a:ext cx="1999124" cy="307777"/>
          </a:xfrm>
          <a:prstGeom prst="rect">
            <a:avLst/>
          </a:prstGeom>
          <a:noFill/>
        </p:spPr>
        <p:txBody>
          <a:bodyPr wrap="square" rtlCol="0">
            <a:spAutoFit/>
          </a:bodyPr>
          <a:lstStyle/>
          <a:p>
            <a:r>
              <a:rPr lang="en-US" sz="1400" dirty="0"/>
              <a:t>Policies and Procedures</a:t>
            </a:r>
          </a:p>
        </p:txBody>
      </p:sp>
      <p:sp>
        <p:nvSpPr>
          <p:cNvPr id="34" name="TextBox 33"/>
          <p:cNvSpPr txBox="1"/>
          <p:nvPr/>
        </p:nvSpPr>
        <p:spPr>
          <a:xfrm>
            <a:off x="5563182" y="2881207"/>
            <a:ext cx="1717117" cy="307777"/>
          </a:xfrm>
          <a:prstGeom prst="rect">
            <a:avLst/>
          </a:prstGeom>
          <a:noFill/>
        </p:spPr>
        <p:txBody>
          <a:bodyPr wrap="square" rtlCol="0">
            <a:spAutoFit/>
          </a:bodyPr>
          <a:lstStyle/>
          <a:p>
            <a:r>
              <a:rPr lang="en-US" sz="1400" dirty="0"/>
              <a:t>Assessment Results</a:t>
            </a:r>
          </a:p>
        </p:txBody>
      </p:sp>
      <p:sp>
        <p:nvSpPr>
          <p:cNvPr id="3" name="TextBox 2"/>
          <p:cNvSpPr txBox="1"/>
          <p:nvPr/>
        </p:nvSpPr>
        <p:spPr>
          <a:xfrm>
            <a:off x="6140918" y="4658627"/>
            <a:ext cx="1091455" cy="369332"/>
          </a:xfrm>
          <a:prstGeom prst="rect">
            <a:avLst/>
          </a:prstGeom>
          <a:noFill/>
        </p:spPr>
        <p:txBody>
          <a:bodyPr wrap="square" rtlCol="0">
            <a:spAutoFit/>
          </a:bodyPr>
          <a:lstStyle/>
          <a:p>
            <a:endParaRPr lang="en-US" dirty="0"/>
          </a:p>
        </p:txBody>
      </p:sp>
      <p:sp>
        <p:nvSpPr>
          <p:cNvPr id="35" name="Footer Placeholder 8"/>
          <p:cNvSpPr>
            <a:spLocks noGrp="1"/>
          </p:cNvSpPr>
          <p:nvPr>
            <p:ph type="ftr" sz="quarter" idx="11"/>
          </p:nvPr>
        </p:nvSpPr>
        <p:spPr>
          <a:xfrm>
            <a:off x="8713548" y="4736307"/>
            <a:ext cx="368808" cy="273844"/>
          </a:xfrm>
        </p:spPr>
        <p:txBody>
          <a:bodyPr/>
          <a:lstStyle/>
          <a:p>
            <a:r>
              <a:rPr lang="en-US" dirty="0"/>
              <a:t>1</a:t>
            </a:r>
          </a:p>
        </p:txBody>
      </p:sp>
    </p:spTree>
    <p:extLst>
      <p:ext uri="{BB962C8B-B14F-4D97-AF65-F5344CB8AC3E}">
        <p14:creationId xmlns:p14="http://schemas.microsoft.com/office/powerpoint/2010/main" val="363399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5" name="Rectangle 4"/>
          <p:cNvSpPr/>
          <p:nvPr/>
        </p:nvSpPr>
        <p:spPr>
          <a:xfrm>
            <a:off x="1324281" y="366084"/>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Information</a:t>
            </a:r>
          </a:p>
        </p:txBody>
      </p:sp>
      <p:graphicFrame>
        <p:nvGraphicFramePr>
          <p:cNvPr id="2" name="Diagram 1"/>
          <p:cNvGraphicFramePr/>
          <p:nvPr>
            <p:extLst>
              <p:ext uri="{D42A27DB-BD31-4B8C-83A1-F6EECF244321}">
                <p14:modId xmlns:p14="http://schemas.microsoft.com/office/powerpoint/2010/main" val="103095821"/>
              </p:ext>
            </p:extLst>
          </p:nvPr>
        </p:nvGraphicFramePr>
        <p:xfrm>
          <a:off x="1524000" y="981636"/>
          <a:ext cx="6096000" cy="36221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Footer Placeholder 8"/>
          <p:cNvSpPr>
            <a:spLocks noGrp="1"/>
          </p:cNvSpPr>
          <p:nvPr>
            <p:ph type="ftr" sz="quarter" idx="11"/>
          </p:nvPr>
        </p:nvSpPr>
        <p:spPr>
          <a:xfrm>
            <a:off x="8713548" y="4736307"/>
            <a:ext cx="368808" cy="273844"/>
          </a:xfrm>
        </p:spPr>
        <p:txBody>
          <a:bodyPr/>
          <a:lstStyle/>
          <a:p>
            <a:r>
              <a:rPr lang="en-US" dirty="0"/>
              <a:t>2</a:t>
            </a:r>
          </a:p>
        </p:txBody>
      </p:sp>
    </p:spTree>
    <p:extLst>
      <p:ext uri="{BB962C8B-B14F-4D97-AF65-F5344CB8AC3E}">
        <p14:creationId xmlns:p14="http://schemas.microsoft.com/office/powerpoint/2010/main" val="138948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0" y="-430"/>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5" name="Rectangle 4"/>
          <p:cNvSpPr/>
          <p:nvPr/>
        </p:nvSpPr>
        <p:spPr>
          <a:xfrm>
            <a:off x="1324281" y="398473"/>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Information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008" y="168973"/>
            <a:ext cx="7657504" cy="5584237"/>
          </a:xfrm>
          <a:prstGeom prst="rect">
            <a:avLst/>
          </a:prstGeom>
        </p:spPr>
      </p:pic>
      <p:sp>
        <p:nvSpPr>
          <p:cNvPr id="8" name="TextBox 7"/>
          <p:cNvSpPr txBox="1"/>
          <p:nvPr/>
        </p:nvSpPr>
        <p:spPr>
          <a:xfrm>
            <a:off x="2136483" y="1781849"/>
            <a:ext cx="2372423" cy="492443"/>
          </a:xfrm>
          <a:prstGeom prst="rect">
            <a:avLst/>
          </a:prstGeom>
          <a:noFill/>
        </p:spPr>
        <p:txBody>
          <a:bodyPr wrap="square" rtlCol="0">
            <a:spAutoFit/>
          </a:bodyPr>
          <a:lstStyle/>
          <a:p>
            <a:r>
              <a:rPr lang="en-US" sz="2600" dirty="0">
                <a:solidFill>
                  <a:srgbClr val="FFFF00"/>
                </a:solidFill>
                <a:latin typeface="Tempus Sans ITC" panose="04020404030D07020202" pitchFamily="82" charset="0"/>
              </a:rPr>
              <a:t>Relevant</a:t>
            </a:r>
          </a:p>
        </p:txBody>
      </p:sp>
      <p:sp>
        <p:nvSpPr>
          <p:cNvPr id="9" name="TextBox 8"/>
          <p:cNvSpPr txBox="1"/>
          <p:nvPr/>
        </p:nvSpPr>
        <p:spPr>
          <a:xfrm>
            <a:off x="2136482" y="2682509"/>
            <a:ext cx="2372423" cy="492443"/>
          </a:xfrm>
          <a:prstGeom prst="rect">
            <a:avLst/>
          </a:prstGeom>
          <a:noFill/>
        </p:spPr>
        <p:txBody>
          <a:bodyPr wrap="square" rtlCol="0">
            <a:spAutoFit/>
          </a:bodyPr>
          <a:lstStyle/>
          <a:p>
            <a:r>
              <a:rPr lang="en-US" sz="2600" dirty="0">
                <a:solidFill>
                  <a:srgbClr val="FFFF00"/>
                </a:solidFill>
                <a:latin typeface="Tempus Sans ITC" panose="04020404030D07020202" pitchFamily="82" charset="0"/>
              </a:rPr>
              <a:t>Complete</a:t>
            </a:r>
          </a:p>
        </p:txBody>
      </p:sp>
      <p:sp>
        <p:nvSpPr>
          <p:cNvPr id="10" name="TextBox 9"/>
          <p:cNvSpPr txBox="1"/>
          <p:nvPr/>
        </p:nvSpPr>
        <p:spPr>
          <a:xfrm>
            <a:off x="2136483" y="3493196"/>
            <a:ext cx="2372423" cy="492443"/>
          </a:xfrm>
          <a:prstGeom prst="rect">
            <a:avLst/>
          </a:prstGeom>
          <a:noFill/>
        </p:spPr>
        <p:txBody>
          <a:bodyPr wrap="square" rtlCol="0">
            <a:spAutoFit/>
          </a:bodyPr>
          <a:lstStyle/>
          <a:p>
            <a:r>
              <a:rPr lang="en-US" sz="2600" dirty="0">
                <a:solidFill>
                  <a:srgbClr val="FFFF00"/>
                </a:solidFill>
                <a:latin typeface="Tempus Sans ITC" panose="04020404030D07020202" pitchFamily="82" charset="0"/>
              </a:rPr>
              <a:t>Accurate</a:t>
            </a:r>
          </a:p>
        </p:txBody>
      </p:sp>
      <p:sp>
        <p:nvSpPr>
          <p:cNvPr id="11" name="TextBox 10"/>
          <p:cNvSpPr txBox="1"/>
          <p:nvPr/>
        </p:nvSpPr>
        <p:spPr>
          <a:xfrm>
            <a:off x="5241172" y="1466792"/>
            <a:ext cx="2352643" cy="2985433"/>
          </a:xfrm>
          <a:prstGeom prst="rect">
            <a:avLst/>
          </a:prstGeom>
          <a:noFill/>
        </p:spPr>
        <p:txBody>
          <a:bodyPr wrap="square" rtlCol="0">
            <a:spAutoFit/>
          </a:bodyPr>
          <a:lstStyle/>
          <a:p>
            <a:r>
              <a:rPr lang="en-US" sz="2600" dirty="0">
                <a:solidFill>
                  <a:srgbClr val="FFFF00"/>
                </a:solidFill>
                <a:latin typeface="Tempus Sans ITC" panose="04020404030D07020202" pitchFamily="82" charset="0"/>
              </a:rPr>
              <a:t>High Quality</a:t>
            </a:r>
          </a:p>
          <a:p>
            <a:pPr marL="285750" indent="-285750">
              <a:buFont typeface="Arial" panose="020B0604020202020204" pitchFamily="34" charset="0"/>
              <a:buChar char="•"/>
            </a:pPr>
            <a:r>
              <a:rPr lang="en-US" dirty="0">
                <a:solidFill>
                  <a:srgbClr val="FFFF00"/>
                </a:solidFill>
                <a:latin typeface="Tempus Sans ITC" panose="04020404030D07020202" pitchFamily="82" charset="0"/>
              </a:rPr>
              <a:t>Accessible </a:t>
            </a:r>
          </a:p>
          <a:p>
            <a:pPr marL="285750" indent="-285750">
              <a:buFont typeface="Arial" panose="020B0604020202020204" pitchFamily="34" charset="0"/>
              <a:buChar char="•"/>
            </a:pPr>
            <a:r>
              <a:rPr lang="en-US" dirty="0">
                <a:solidFill>
                  <a:srgbClr val="FFFF00"/>
                </a:solidFill>
                <a:latin typeface="Tempus Sans ITC" panose="04020404030D07020202" pitchFamily="82" charset="0"/>
              </a:rPr>
              <a:t>Protected</a:t>
            </a:r>
          </a:p>
          <a:p>
            <a:pPr marL="285750" indent="-285750">
              <a:buFont typeface="Arial" panose="020B0604020202020204" pitchFamily="34" charset="0"/>
              <a:buChar char="•"/>
            </a:pPr>
            <a:r>
              <a:rPr lang="en-US" dirty="0">
                <a:solidFill>
                  <a:srgbClr val="FFFF00"/>
                </a:solidFill>
                <a:latin typeface="Tempus Sans ITC" panose="04020404030D07020202" pitchFamily="82" charset="0"/>
              </a:rPr>
              <a:t>Timely</a:t>
            </a:r>
          </a:p>
          <a:p>
            <a:pPr marL="285750" indent="-285750">
              <a:buFont typeface="Arial" panose="020B0604020202020204" pitchFamily="34" charset="0"/>
              <a:buChar char="•"/>
            </a:pPr>
            <a:r>
              <a:rPr lang="en-US" dirty="0">
                <a:solidFill>
                  <a:srgbClr val="FFFF00"/>
                </a:solidFill>
                <a:latin typeface="Tempus Sans ITC" panose="04020404030D07020202" pitchFamily="82" charset="0"/>
              </a:rPr>
              <a:t>Correct</a:t>
            </a:r>
          </a:p>
          <a:p>
            <a:pPr marL="285750" indent="-285750">
              <a:buFont typeface="Arial" panose="020B0604020202020204" pitchFamily="34" charset="0"/>
              <a:buChar char="•"/>
            </a:pPr>
            <a:r>
              <a:rPr lang="en-US" dirty="0">
                <a:solidFill>
                  <a:srgbClr val="FFFF00"/>
                </a:solidFill>
                <a:latin typeface="Tempus Sans ITC" panose="04020404030D07020202" pitchFamily="82" charset="0"/>
              </a:rPr>
              <a:t>Retained</a:t>
            </a:r>
          </a:p>
          <a:p>
            <a:pPr marL="285750" indent="-285750">
              <a:buFont typeface="Arial" panose="020B0604020202020204" pitchFamily="34" charset="0"/>
              <a:buChar char="•"/>
            </a:pPr>
            <a:r>
              <a:rPr lang="en-US" dirty="0">
                <a:solidFill>
                  <a:srgbClr val="FFFF00"/>
                </a:solidFill>
                <a:latin typeface="Tempus Sans ITC" panose="04020404030D07020202" pitchFamily="82" charset="0"/>
              </a:rPr>
              <a:t>Valid </a:t>
            </a:r>
          </a:p>
          <a:p>
            <a:pPr marL="285750" indent="-285750">
              <a:buFont typeface="Arial" panose="020B0604020202020204" pitchFamily="34" charset="0"/>
              <a:buChar char="•"/>
            </a:pPr>
            <a:r>
              <a:rPr lang="en-US" dirty="0">
                <a:solidFill>
                  <a:srgbClr val="FFFF00"/>
                </a:solidFill>
                <a:latin typeface="Tempus Sans ITC" panose="04020404030D07020202" pitchFamily="82" charset="0"/>
              </a:rPr>
              <a:t>Current</a:t>
            </a:r>
          </a:p>
          <a:p>
            <a:pPr marL="285750" indent="-285750">
              <a:buFont typeface="Arial" panose="020B0604020202020204" pitchFamily="34" charset="0"/>
              <a:buChar char="•"/>
            </a:pPr>
            <a:r>
              <a:rPr lang="en-US" dirty="0">
                <a:solidFill>
                  <a:srgbClr val="FFFF00"/>
                </a:solidFill>
                <a:latin typeface="Tempus Sans ITC" panose="04020404030D07020202" pitchFamily="82" charset="0"/>
              </a:rPr>
              <a:t>Sufficient</a:t>
            </a:r>
          </a:p>
          <a:p>
            <a:pPr marL="285750" indent="-285750">
              <a:buFont typeface="Arial" panose="020B0604020202020204" pitchFamily="34" charset="0"/>
              <a:buChar char="•"/>
            </a:pPr>
            <a:r>
              <a:rPr lang="en-US" dirty="0">
                <a:solidFill>
                  <a:srgbClr val="FFFF00"/>
                </a:solidFill>
                <a:latin typeface="Tempus Sans ITC" panose="04020404030D07020202" pitchFamily="82" charset="0"/>
              </a:rPr>
              <a:t>Verifiable</a:t>
            </a:r>
          </a:p>
        </p:txBody>
      </p:sp>
      <p:pic>
        <p:nvPicPr>
          <p:cNvPr id="1026" name="Picture 2" descr="http://www.chiefsupply.com/media/catalog/product/r/c/rcbulk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834" y="3622535"/>
            <a:ext cx="1398370" cy="1398370"/>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8"/>
          <p:cNvSpPr>
            <a:spLocks noGrp="1"/>
          </p:cNvSpPr>
          <p:nvPr>
            <p:ph type="ftr" sz="quarter" idx="11"/>
          </p:nvPr>
        </p:nvSpPr>
        <p:spPr>
          <a:xfrm>
            <a:off x="8713548" y="4736307"/>
            <a:ext cx="368808" cy="273844"/>
          </a:xfrm>
        </p:spPr>
        <p:txBody>
          <a:bodyPr/>
          <a:lstStyle/>
          <a:p>
            <a:r>
              <a:rPr lang="en-US" dirty="0"/>
              <a:t>3</a:t>
            </a:r>
          </a:p>
        </p:txBody>
      </p:sp>
    </p:spTree>
    <p:extLst>
      <p:ext uri="{BB962C8B-B14F-4D97-AF65-F5344CB8AC3E}">
        <p14:creationId xmlns:p14="http://schemas.microsoft.com/office/powerpoint/2010/main" val="238003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7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6830"/>
            <a:ext cx="9209476" cy="518033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5" name="Rectangle 4"/>
          <p:cNvSpPr/>
          <p:nvPr/>
        </p:nvSpPr>
        <p:spPr>
          <a:xfrm>
            <a:off x="1324281" y="398473"/>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Communication</a:t>
            </a:r>
          </a:p>
        </p:txBody>
      </p:sp>
      <p:pic>
        <p:nvPicPr>
          <p:cNvPr id="2052" name="Picture 4" descr="http://www.buzzle.com/images/people/communication/verb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81" y="2605814"/>
            <a:ext cx="2840363" cy="22398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1498119258"/>
              </p:ext>
            </p:extLst>
          </p:nvPr>
        </p:nvGraphicFramePr>
        <p:xfrm>
          <a:off x="2943850" y="688976"/>
          <a:ext cx="3256299" cy="2022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54" name="Picture 6" descr="https://www.communicaid.com/wp-content/uploads/2013/09/Business_Writing-Viorika-Prikhodko_i-Copy.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87006" y="2915046"/>
            <a:ext cx="2432050" cy="16213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2"/>
          <a:stretch>
            <a:fillRect/>
          </a:stretch>
        </p:blipFill>
        <p:spPr>
          <a:xfrm>
            <a:off x="3283433" y="2868024"/>
            <a:ext cx="2224148" cy="1668389"/>
          </a:xfrm>
          <a:prstGeom prst="rect">
            <a:avLst/>
          </a:prstGeom>
        </p:spPr>
      </p:pic>
      <p:sp>
        <p:nvSpPr>
          <p:cNvPr id="10" name="Footer Placeholder 8"/>
          <p:cNvSpPr>
            <a:spLocks noGrp="1"/>
          </p:cNvSpPr>
          <p:nvPr>
            <p:ph type="ftr" sz="quarter" idx="11"/>
          </p:nvPr>
        </p:nvSpPr>
        <p:spPr>
          <a:xfrm>
            <a:off x="8713548" y="4736307"/>
            <a:ext cx="368808" cy="273844"/>
          </a:xfrm>
        </p:spPr>
        <p:txBody>
          <a:bodyPr/>
          <a:lstStyle/>
          <a:p>
            <a:r>
              <a:rPr lang="en-US" dirty="0"/>
              <a:t>4</a:t>
            </a:r>
          </a:p>
        </p:txBody>
      </p:sp>
    </p:spTree>
    <p:extLst>
      <p:ext uri="{BB962C8B-B14F-4D97-AF65-F5344CB8AC3E}">
        <p14:creationId xmlns:p14="http://schemas.microsoft.com/office/powerpoint/2010/main" val="56609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0" y="-430"/>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5" name="Rectangle 4"/>
          <p:cNvSpPr/>
          <p:nvPr/>
        </p:nvSpPr>
        <p:spPr>
          <a:xfrm>
            <a:off x="1322041" y="0"/>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Internal Communication</a:t>
            </a:r>
          </a:p>
        </p:txBody>
      </p:sp>
      <p:graphicFrame>
        <p:nvGraphicFramePr>
          <p:cNvPr id="6" name="Diagram 5"/>
          <p:cNvGraphicFramePr/>
          <p:nvPr>
            <p:extLst>
              <p:ext uri="{D42A27DB-BD31-4B8C-83A1-F6EECF244321}">
                <p14:modId xmlns:p14="http://schemas.microsoft.com/office/powerpoint/2010/main" val="411016612"/>
              </p:ext>
            </p:extLst>
          </p:nvPr>
        </p:nvGraphicFramePr>
        <p:xfrm>
          <a:off x="1156448" y="692524"/>
          <a:ext cx="6826624" cy="41714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Footer Placeholder 8"/>
          <p:cNvSpPr>
            <a:spLocks noGrp="1"/>
          </p:cNvSpPr>
          <p:nvPr>
            <p:ph type="ftr" sz="quarter" idx="11"/>
          </p:nvPr>
        </p:nvSpPr>
        <p:spPr>
          <a:xfrm>
            <a:off x="8713548" y="4736307"/>
            <a:ext cx="368808" cy="273844"/>
          </a:xfrm>
        </p:spPr>
        <p:txBody>
          <a:bodyPr/>
          <a:lstStyle/>
          <a:p>
            <a:r>
              <a:rPr lang="en-US" dirty="0"/>
              <a:t>5</a:t>
            </a:r>
          </a:p>
        </p:txBody>
      </p:sp>
    </p:spTree>
    <p:extLst>
      <p:ext uri="{BB962C8B-B14F-4D97-AF65-F5344CB8AC3E}">
        <p14:creationId xmlns:p14="http://schemas.microsoft.com/office/powerpoint/2010/main" val="35601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0" y="-430"/>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5" name="Rectangle 4"/>
          <p:cNvSpPr/>
          <p:nvPr/>
        </p:nvSpPr>
        <p:spPr>
          <a:xfrm>
            <a:off x="1322041" y="196831"/>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External Communication</a:t>
            </a:r>
          </a:p>
        </p:txBody>
      </p:sp>
      <p:graphicFrame>
        <p:nvGraphicFramePr>
          <p:cNvPr id="6" name="Diagram 5"/>
          <p:cNvGraphicFramePr/>
          <p:nvPr>
            <p:extLst>
              <p:ext uri="{D42A27DB-BD31-4B8C-83A1-F6EECF244321}">
                <p14:modId xmlns:p14="http://schemas.microsoft.com/office/powerpoint/2010/main" val="1290401488"/>
              </p:ext>
            </p:extLst>
          </p:nvPr>
        </p:nvGraphicFramePr>
        <p:xfrm>
          <a:off x="963986" y="806621"/>
          <a:ext cx="7211547" cy="42510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Footer Placeholder 8"/>
          <p:cNvSpPr>
            <a:spLocks noGrp="1"/>
          </p:cNvSpPr>
          <p:nvPr>
            <p:ph type="ftr" sz="quarter" idx="11"/>
          </p:nvPr>
        </p:nvSpPr>
        <p:spPr>
          <a:xfrm>
            <a:off x="8713548" y="4736307"/>
            <a:ext cx="368808" cy="273844"/>
          </a:xfrm>
        </p:spPr>
        <p:txBody>
          <a:bodyPr/>
          <a:lstStyle/>
          <a:p>
            <a:r>
              <a:rPr lang="en-US" dirty="0"/>
              <a:t>6</a:t>
            </a:r>
          </a:p>
        </p:txBody>
      </p:sp>
    </p:spTree>
    <p:extLst>
      <p:ext uri="{BB962C8B-B14F-4D97-AF65-F5344CB8AC3E}">
        <p14:creationId xmlns:p14="http://schemas.microsoft.com/office/powerpoint/2010/main" val="386574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0" y="-430"/>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5" name="Rectangle 4"/>
          <p:cNvSpPr/>
          <p:nvPr/>
        </p:nvSpPr>
        <p:spPr>
          <a:xfrm>
            <a:off x="76990" y="196831"/>
            <a:ext cx="899000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Information and Communication</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6031" y="1009645"/>
            <a:ext cx="3347457" cy="360967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90" y="1009645"/>
            <a:ext cx="2766496" cy="3609674"/>
          </a:xfrm>
          <a:prstGeom prst="rect">
            <a:avLst/>
          </a:prstGeom>
        </p:spPr>
      </p:pic>
      <p:pic>
        <p:nvPicPr>
          <p:cNvPr id="1026" name="Picture 2" descr="http://nextconnecttech.com/wp-content/uploads/2012/01/Information-Superhighwa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6033" y="1009645"/>
            <a:ext cx="2770965" cy="360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2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Y-logo-full-white-tra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4401" y="3037193"/>
            <a:ext cx="2946399" cy="2106308"/>
          </a:xfrm>
          <a:prstGeom prst="rect">
            <a:avLst/>
          </a:prstGeom>
        </p:spPr>
      </p:pic>
      <p:sp>
        <p:nvSpPr>
          <p:cNvPr id="9" name="Rectangle 8"/>
          <p:cNvSpPr/>
          <p:nvPr/>
        </p:nvSpPr>
        <p:spPr>
          <a:xfrm>
            <a:off x="2946402" y="172079"/>
            <a:ext cx="5994398" cy="707886"/>
          </a:xfrm>
          <a:prstGeom prst="rect">
            <a:avLst/>
          </a:prstGeom>
        </p:spPr>
        <p:txBody>
          <a:bodyPr wrap="square">
            <a:spAutoFit/>
          </a:bodyPr>
          <a:lstStyle/>
          <a:p>
            <a:r>
              <a:rPr lang="en-US" sz="4000" b="1" spc="-150" dirty="0">
                <a:solidFill>
                  <a:schemeClr val="bg1"/>
                </a:solidFill>
                <a:latin typeface="Arial" pitchFamily="34" charset="0"/>
                <a:cs typeface="Arial" pitchFamily="34" charset="0"/>
              </a:rPr>
              <a:t>Questions?</a:t>
            </a:r>
          </a:p>
        </p:txBody>
      </p:sp>
      <p:sp>
        <p:nvSpPr>
          <p:cNvPr id="7" name="Rectangle 6"/>
          <p:cNvSpPr/>
          <p:nvPr/>
        </p:nvSpPr>
        <p:spPr>
          <a:xfrm>
            <a:off x="0" y="0"/>
            <a:ext cx="9144001" cy="5143501"/>
          </a:xfrm>
          <a:prstGeom prst="rect">
            <a:avLst/>
          </a:prstGeom>
          <a:solidFill>
            <a:srgbClr val="004C9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lgn="ctr"/>
            <a:endParaRPr lang="en-US" sz="3600" dirty="0">
              <a:solidFill>
                <a:prstClr val="white"/>
              </a:solidFill>
              <a:latin typeface="Arial" pitchFamily="34" charset="0"/>
              <a:cs typeface="Arial" pitchFamily="34" charset="0"/>
            </a:endParaRPr>
          </a:p>
        </p:txBody>
      </p:sp>
      <p:pic>
        <p:nvPicPr>
          <p:cNvPr id="10" name="Picture 9" descr="SUNY-logo-full-white-tra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6801" y="3189593"/>
            <a:ext cx="2946399" cy="2106308"/>
          </a:xfrm>
          <a:prstGeom prst="rect">
            <a:avLst/>
          </a:prstGeom>
        </p:spPr>
      </p:pic>
      <p:sp>
        <p:nvSpPr>
          <p:cNvPr id="11" name="TextBox 10"/>
          <p:cNvSpPr txBox="1"/>
          <p:nvPr/>
        </p:nvSpPr>
        <p:spPr>
          <a:xfrm>
            <a:off x="0" y="4661867"/>
            <a:ext cx="4963886" cy="246221"/>
          </a:xfrm>
          <a:prstGeom prst="rect">
            <a:avLst/>
          </a:prstGeom>
          <a:noFill/>
        </p:spPr>
        <p:txBody>
          <a:bodyPr wrap="square" rtlCol="0">
            <a:spAutoFit/>
          </a:bodyPr>
          <a:lstStyle/>
          <a:p>
            <a:r>
              <a:rPr lang="en-US" sz="1000" dirty="0">
                <a:solidFill>
                  <a:schemeClr val="bg1"/>
                </a:solidFill>
              </a:rPr>
              <a:t>Created by the Office of the University Controller, SUNY System Administration</a:t>
            </a:r>
          </a:p>
        </p:txBody>
      </p:sp>
      <p:sp>
        <p:nvSpPr>
          <p:cNvPr id="12" name="Rectangle 11"/>
          <p:cNvSpPr/>
          <p:nvPr/>
        </p:nvSpPr>
        <p:spPr>
          <a:xfrm>
            <a:off x="3048000" y="2174409"/>
            <a:ext cx="3047999" cy="707886"/>
          </a:xfrm>
          <a:prstGeom prst="rect">
            <a:avLst/>
          </a:prstGeom>
        </p:spPr>
        <p:txBody>
          <a:bodyPr wrap="square">
            <a:spAutoFit/>
          </a:bodyPr>
          <a:lstStyle/>
          <a:p>
            <a:r>
              <a:rPr lang="en-US" sz="4000" b="1" spc="-150"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1204476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75DA4917F83C46B7BEEF71FFCC0EC8" ma:contentTypeVersion="0" ma:contentTypeDescription="Create a new document." ma:contentTypeScope="" ma:versionID="a5384fe51b3ae60ef9b06632aeaa31b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EF849E-9B0A-4C5D-9532-18D00551CD9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B78E641-7B07-4AA5-8012-6ABA35C98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2AD7F35-38C4-4204-9B87-3DA51B354C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23604</TotalTime>
  <Words>865</Words>
  <Application>Microsoft Office PowerPoint</Application>
  <PresentationFormat>On-screen Show (16:9)</PresentationFormat>
  <Paragraphs>103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State University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Schillinger</dc:creator>
  <cp:lastModifiedBy>Jody Maroney</cp:lastModifiedBy>
  <cp:revision>875</cp:revision>
  <cp:lastPrinted>2016-06-24T18:01:18Z</cp:lastPrinted>
  <dcterms:created xsi:type="dcterms:W3CDTF">2013-01-08T18:33:12Z</dcterms:created>
  <dcterms:modified xsi:type="dcterms:W3CDTF">2024-03-11T14:53:47Z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0x0101006B75DA4917F83C46B7BEEF71FFCC0EC8</vt:lpwstr>
  </property>
</Properties>
</file>